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7" r:id="rId2"/>
    <p:sldId id="262" r:id="rId3"/>
    <p:sldId id="268" r:id="rId4"/>
    <p:sldId id="269" r:id="rId5"/>
    <p:sldId id="270" r:id="rId6"/>
    <p:sldId id="271" r:id="rId7"/>
    <p:sldId id="272" r:id="rId8"/>
    <p:sldId id="286" r:id="rId9"/>
    <p:sldId id="273" r:id="rId10"/>
    <p:sldId id="275" r:id="rId11"/>
    <p:sldId id="281" r:id="rId12"/>
    <p:sldId id="284" r:id="rId13"/>
    <p:sldId id="282" r:id="rId14"/>
    <p:sldId id="278" r:id="rId15"/>
    <p:sldId id="283" r:id="rId16"/>
    <p:sldId id="285" r:id="rId17"/>
  </p:sldIdLst>
  <p:sldSz cx="10688638" cy="7562850"/>
  <p:notesSz cx="6858000" cy="9144000"/>
  <p:defaultTextStyle>
    <a:defPPr>
      <a:defRPr lang="en-US"/>
    </a:defPPr>
    <a:lvl1pPr algn="l" defTabSz="49775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97754" algn="l" defTabSz="49775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95507" algn="l" defTabSz="49775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93261" algn="l" defTabSz="49775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91015" algn="l" defTabSz="49775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488768" algn="l" defTabSz="99550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986522" algn="l" defTabSz="99550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484275" algn="l" defTabSz="99550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982029" algn="l" defTabSz="99550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64D95"/>
    <a:srgbClr val="1D1D96"/>
    <a:srgbClr val="FF00FF"/>
    <a:srgbClr val="7E7E7E"/>
    <a:srgbClr val="C21F42"/>
    <a:srgbClr val="00B050"/>
    <a:srgbClr val="BFBFBF"/>
    <a:srgbClr val="E46C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84317" autoAdjust="0"/>
  </p:normalViewPr>
  <p:slideViewPr>
    <p:cSldViewPr snapToGrid="0" snapToObjects="1">
      <p:cViewPr>
        <p:scale>
          <a:sx n="98" d="100"/>
          <a:sy n="98" d="100"/>
        </p:scale>
        <p:origin x="-600" y="-108"/>
      </p:cViewPr>
      <p:guideLst>
        <p:guide orient="horz" pos="277"/>
        <p:guide pos="19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-360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9FEB3-8FE8-42ED-94DD-2E28BC9C976D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6E9C05-D9F0-4834-B8DC-65C9B66A6C1E}">
      <dgm:prSet phldrT="[Text]" custT="1"/>
      <dgm:spPr/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SMART ECONOMY</a:t>
          </a:r>
          <a:r>
            <a:rPr lang="ro-RO" sz="1600" b="1" dirty="0" smtClean="0">
              <a:latin typeface="Calibri" pitchFamily="34" charset="0"/>
              <a:cs typeface="Calibri" pitchFamily="34" charset="0"/>
            </a:rPr>
            <a:t> – </a:t>
          </a:r>
        </a:p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Competitiveness</a:t>
          </a:r>
          <a:endParaRPr lang="en-US" sz="1600" b="1" dirty="0">
            <a:latin typeface="Calibri" pitchFamily="34" charset="0"/>
            <a:cs typeface="Calibri" pitchFamily="34" charset="0"/>
          </a:endParaRPr>
        </a:p>
      </dgm:t>
    </dgm:pt>
    <dgm:pt modelId="{90C2BFA9-7E67-4488-877E-9B501DF41B8A}" type="parTrans" cxnId="{B8C89D68-3849-466C-A75A-1A8E4C05C3AE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2D4BBF94-6C4D-45F4-8D2B-0030300B1BD9}" type="sibTrans" cxnId="{B8C89D68-3849-466C-A75A-1A8E4C05C3AE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105F334E-1A72-44A8-ACB6-E278FD834A12}">
      <dgm:prSet phldrT="[Text]" custT="1"/>
      <dgm:spPr/>
      <dgm:t>
        <a:bodyPr/>
        <a:lstStyle/>
        <a:p>
          <a:r>
            <a:rPr lang="en-US" sz="1500" b="0" dirty="0" smtClean="0">
              <a:latin typeface="Calibri" pitchFamily="34" charset="0"/>
              <a:cs typeface="Calibri" pitchFamily="34" charset="0"/>
            </a:rPr>
            <a:t>Innovative Spirit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0AD9103C-2CC8-4B9D-AC30-63CA212D6CF5}" type="parTrans" cxnId="{5E1C1959-2ED9-4C3D-8A9A-6AA4FE3C2EA6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C087D584-42BC-447F-BB1F-6B4671D3FCF9}" type="sibTrans" cxnId="{5E1C1959-2ED9-4C3D-8A9A-6AA4FE3C2EA6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27BEEB1C-41F3-45F7-8DC7-8971593C8D3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SMART ENVIRONMENT</a:t>
          </a:r>
          <a:r>
            <a:rPr lang="ro-RO" sz="1600" b="1" dirty="0" smtClean="0">
              <a:latin typeface="Calibri" pitchFamily="34" charset="0"/>
              <a:cs typeface="Calibri" pitchFamily="34" charset="0"/>
            </a:rPr>
            <a:t> –</a:t>
          </a:r>
        </a:p>
        <a:p>
          <a:r>
            <a:rPr lang="ro-RO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Natural Resources</a:t>
          </a:r>
          <a:endParaRPr lang="en-US" sz="1600" b="1" dirty="0">
            <a:latin typeface="Calibri" pitchFamily="34" charset="0"/>
            <a:cs typeface="Calibri" pitchFamily="34" charset="0"/>
          </a:endParaRPr>
        </a:p>
      </dgm:t>
    </dgm:pt>
    <dgm:pt modelId="{5085FB5E-4E02-4F59-A60A-6642B85E4B81}" type="parTrans" cxnId="{04D0BA6E-E93D-40EF-8DFF-847ADE87D220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5ACBDEF6-464B-4F90-BA3A-A9243C29802A}" type="sibTrans" cxnId="{04D0BA6E-E93D-40EF-8DFF-847ADE87D220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894BEE66-E00D-4214-829F-16CEB45F330B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Amenity of natural conditions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BCBDF62E-BCE9-4A04-961E-72B03B010857}" type="parTrans" cxnId="{878A5739-5D10-44ED-9857-949411055F3E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E8C0D9DB-FA67-46F7-AA76-4030C4A8152C}" type="sibTrans" cxnId="{878A5739-5D10-44ED-9857-949411055F3E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BB9A5889-36F8-4DC4-A124-7EAF62C80FC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SMART PEOPLE</a:t>
          </a:r>
          <a:r>
            <a:rPr lang="ro-RO" sz="1600" b="1" dirty="0" smtClean="0">
              <a:latin typeface="Calibri" pitchFamily="34" charset="0"/>
              <a:cs typeface="Calibri" pitchFamily="34" charset="0"/>
            </a:rPr>
            <a:t> – </a:t>
          </a:r>
        </a:p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Social and Human Capital</a:t>
          </a:r>
          <a:endParaRPr lang="en-US" sz="1600" b="1" dirty="0">
            <a:latin typeface="Calibri" pitchFamily="34" charset="0"/>
            <a:cs typeface="Calibri" pitchFamily="34" charset="0"/>
          </a:endParaRPr>
        </a:p>
      </dgm:t>
    </dgm:pt>
    <dgm:pt modelId="{95C82F64-A6DF-4F0D-9742-EC1470058E87}" type="parTrans" cxnId="{4FE1CC73-EEB9-4B76-B8C0-21AF6C0A8384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64A9C361-14F5-4763-9020-C1915CCAF7A8}" type="sibTrans" cxnId="{4FE1CC73-EEB9-4B76-B8C0-21AF6C0A8384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C207BA78-0C8B-46B9-8CB6-5E0CE8C2782D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Level of qualification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DF1F5392-87B0-4387-8BC9-89E36747D32D}" type="parTrans" cxnId="{1D1FCFB7-237A-4F42-A11A-E31973A26259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C460B228-F47B-4D57-8392-0BE8051EAF48}" type="sibTrans" cxnId="{1D1FCFB7-237A-4F42-A11A-E31973A26259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355B6D0B-4FF4-4FE6-88F3-3CD2F48D59F2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Social and ethnic plurality 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0EB9CC11-0558-46A6-90B6-7168BE0EEE2F}" type="parTrans" cxnId="{B328DBFB-E2F5-49AC-9567-7CA7E8BEB733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31D3CF8C-DEC6-44C1-B9CB-17FB233D6A76}" type="sibTrans" cxnId="{B328DBFB-E2F5-49AC-9567-7CA7E8BEB733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95971310-92AA-480F-A333-45DABA362171}">
      <dgm:prSet custT="1"/>
      <dgm:spPr/>
      <dgm:t>
        <a:bodyPr/>
        <a:lstStyle/>
        <a:p>
          <a:r>
            <a:rPr lang="en-US" sz="1500" b="0" dirty="0" smtClean="0">
              <a:latin typeface="Calibri" pitchFamily="34" charset="0"/>
              <a:cs typeface="Calibri" pitchFamily="34" charset="0"/>
            </a:rPr>
            <a:t>Entrepreneurship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40466C75-BAA8-47A1-8BBF-23215FAA38EA}" type="parTrans" cxnId="{B3C3BB63-BC81-4292-99EF-23BAABC143B1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5E6C5BD4-B9D3-47AD-A1AD-4F2A7546F2BD}" type="sibTrans" cxnId="{B3C3BB63-BC81-4292-99EF-23BAABC143B1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89A6124C-B14B-4D53-BD8B-A6705DE56612}">
      <dgm:prSet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Image &amp; trademarks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0A4989D6-CD69-43D5-A974-3C565AA80769}" type="parTrans" cxnId="{9EC7F256-F7A7-4FFF-B684-E89E7791B6F6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32ADE1F6-DDEA-4A10-ADB4-9817173674BB}" type="sibTrans" cxnId="{9EC7F256-F7A7-4FFF-B684-E89E7791B6F6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C0994156-FB36-483D-A726-2130CA159493}">
      <dgm:prSet custT="1"/>
      <dgm:spPr/>
      <dgm:t>
        <a:bodyPr/>
        <a:lstStyle/>
        <a:p>
          <a:r>
            <a:rPr lang="ro-RO" sz="1500" dirty="0" smtClean="0">
              <a:latin typeface="Calibri" pitchFamily="34" charset="0"/>
              <a:cs typeface="Calibri" pitchFamily="34" charset="0"/>
            </a:rPr>
            <a:t>Productivit</a:t>
          </a:r>
          <a:r>
            <a:rPr lang="en-US" sz="1500" dirty="0" smtClean="0">
              <a:latin typeface="Calibri" pitchFamily="34" charset="0"/>
              <a:cs typeface="Calibri" pitchFamily="34" charset="0"/>
            </a:rPr>
            <a:t>y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00EB6837-7ED4-43C2-9C91-522326025F8A}" type="parTrans" cxnId="{2966CB24-D4B7-464B-8B3E-31A70CF27107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0D76B794-8D26-48EB-B582-EFADED8B5A7C}" type="sibTrans" cxnId="{2966CB24-D4B7-464B-8B3E-31A70CF27107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C85273AE-8F04-45D4-BAF4-A7F5A370C31E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500" noProof="0" dirty="0" smtClean="0">
              <a:latin typeface="Calibri" pitchFamily="34" charset="0"/>
              <a:cs typeface="Calibri" pitchFamily="34" charset="0"/>
            </a:rPr>
            <a:t>International </a:t>
          </a:r>
          <a:r>
            <a:rPr lang="en-US" sz="1500" noProof="0" dirty="0" smtClean="0">
              <a:latin typeface="Calibri" pitchFamily="34" charset="0"/>
              <a:cs typeface="Calibri" pitchFamily="34" charset="0"/>
            </a:rPr>
            <a:t>embedding </a:t>
          </a:r>
          <a:endParaRPr lang="en-US" sz="1500" noProof="0" dirty="0">
            <a:latin typeface="Calibri" pitchFamily="34" charset="0"/>
            <a:cs typeface="Calibri" pitchFamily="34" charset="0"/>
          </a:endParaRPr>
        </a:p>
      </dgm:t>
    </dgm:pt>
    <dgm:pt modelId="{23B69FAD-8BC7-45CB-81C6-4C11B3324E18}" type="parTrans" cxnId="{C75FB6A1-1B56-4E42-A07B-3F72AD08DE08}">
      <dgm:prSet/>
      <dgm:spPr/>
      <dgm:t>
        <a:bodyPr/>
        <a:lstStyle/>
        <a:p>
          <a:endParaRPr lang="en-US" sz="1200"/>
        </a:p>
      </dgm:t>
    </dgm:pt>
    <dgm:pt modelId="{595DB710-9713-4C50-8EE7-B9C12F302DF4}" type="sibTrans" cxnId="{C75FB6A1-1B56-4E42-A07B-3F72AD08DE08}">
      <dgm:prSet/>
      <dgm:spPr/>
      <dgm:t>
        <a:bodyPr/>
        <a:lstStyle/>
        <a:p>
          <a:endParaRPr lang="en-US" sz="1200"/>
        </a:p>
      </dgm:t>
    </dgm:pt>
    <dgm:pt modelId="{FE1DED1F-AF52-4327-AC3F-6979591ADF02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Ability of conversion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BB9ABA93-507B-4852-8DC1-84BB244B7A28}" type="parTrans" cxnId="{C33F3A30-52AE-4A3B-918A-762F903F0D40}">
      <dgm:prSet/>
      <dgm:spPr/>
      <dgm:t>
        <a:bodyPr/>
        <a:lstStyle/>
        <a:p>
          <a:endParaRPr lang="en-US" sz="1200"/>
        </a:p>
      </dgm:t>
    </dgm:pt>
    <dgm:pt modelId="{1DB9C9AC-852C-4297-934D-29D05A907A3B}" type="sibTrans" cxnId="{C33F3A30-52AE-4A3B-918A-762F903F0D40}">
      <dgm:prSet/>
      <dgm:spPr/>
      <dgm:t>
        <a:bodyPr/>
        <a:lstStyle/>
        <a:p>
          <a:endParaRPr lang="en-US" sz="1200"/>
        </a:p>
      </dgm:t>
    </dgm:pt>
    <dgm:pt modelId="{CDFEE2A7-D42D-45D1-B15F-7EECA90FFC1C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Pollution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3217F665-956D-420D-9357-85AD43F8E763}" type="sibTrans" cxnId="{8FF434FF-D01F-45C2-A406-F97F7D10EF65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CD13E8CC-40D4-49E4-BE3E-ACAE1B526156}" type="parTrans" cxnId="{8FF434FF-D01F-45C2-A406-F97F7D10EF65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FADEFD18-984F-4EC0-99D8-9A0A78B6FDEB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Environmental protection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ED350A33-D30C-41F5-B1FE-9ED450D3AD5C}" type="parTrans" cxnId="{78D0660E-F520-4AEE-BC0F-56B7AB3F42A8}">
      <dgm:prSet/>
      <dgm:spPr/>
      <dgm:t>
        <a:bodyPr/>
        <a:lstStyle/>
        <a:p>
          <a:endParaRPr lang="en-US"/>
        </a:p>
      </dgm:t>
    </dgm:pt>
    <dgm:pt modelId="{8BFB92BA-F94A-4C30-BEE1-CC58F79D4A96}" type="sibTrans" cxnId="{78D0660E-F520-4AEE-BC0F-56B7AB3F42A8}">
      <dgm:prSet/>
      <dgm:spPr/>
      <dgm:t>
        <a:bodyPr/>
        <a:lstStyle/>
        <a:p>
          <a:endParaRPr lang="en-US"/>
        </a:p>
      </dgm:t>
    </dgm:pt>
    <dgm:pt modelId="{6A1E9563-3DFD-482A-8FC6-449F553A7FAC}">
      <dgm:prSet phldrT="[Text]" custT="1"/>
      <dgm:spPr/>
      <dgm:t>
        <a:bodyPr/>
        <a:lstStyle/>
        <a:p>
          <a:endParaRPr lang="en-US" sz="1600" dirty="0">
            <a:latin typeface="Calibri" pitchFamily="34" charset="0"/>
            <a:cs typeface="Calibri" pitchFamily="34" charset="0"/>
          </a:endParaRPr>
        </a:p>
      </dgm:t>
    </dgm:pt>
    <dgm:pt modelId="{9BA48463-559F-429A-8772-A32B2AE82F34}" type="parTrans" cxnId="{58588A04-B665-45F2-BB45-5F4142465EF4}">
      <dgm:prSet/>
      <dgm:spPr/>
      <dgm:t>
        <a:bodyPr/>
        <a:lstStyle/>
        <a:p>
          <a:endParaRPr lang="en-US"/>
        </a:p>
      </dgm:t>
    </dgm:pt>
    <dgm:pt modelId="{FB45E313-B34B-4F38-B099-BBD14634B5DE}" type="sibTrans" cxnId="{58588A04-B665-45F2-BB45-5F4142465EF4}">
      <dgm:prSet/>
      <dgm:spPr/>
      <dgm:t>
        <a:bodyPr/>
        <a:lstStyle/>
        <a:p>
          <a:endParaRPr lang="en-US"/>
        </a:p>
      </dgm:t>
    </dgm:pt>
    <dgm:pt modelId="{FDEE12CD-850F-4FE6-B29B-83519E7A1D05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Sustainable resource management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90B8986E-96F8-4681-A99F-617ED27F297B}" type="parTrans" cxnId="{AE8342B3-5C4C-47F8-BCB8-BF20C84130A6}">
      <dgm:prSet/>
      <dgm:spPr/>
      <dgm:t>
        <a:bodyPr/>
        <a:lstStyle/>
        <a:p>
          <a:endParaRPr lang="en-US"/>
        </a:p>
      </dgm:t>
    </dgm:pt>
    <dgm:pt modelId="{8CEE085D-BFC9-43E7-922B-A2856607F877}" type="sibTrans" cxnId="{AE8342B3-5C4C-47F8-BCB8-BF20C84130A6}">
      <dgm:prSet/>
      <dgm:spPr/>
      <dgm:t>
        <a:bodyPr/>
        <a:lstStyle/>
        <a:p>
          <a:endParaRPr lang="en-US"/>
        </a:p>
      </dgm:t>
    </dgm:pt>
    <dgm:pt modelId="{FAE75F6D-D0ED-4DAC-B205-BAECF8DDB46F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Affinity to life-long learning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EBFE8903-AB09-49A8-9B06-78FC06EC28C8}" type="parTrans" cxnId="{6CB14F1C-73EA-4F72-9EEB-CA7A0C384C59}">
      <dgm:prSet/>
      <dgm:spPr/>
      <dgm:t>
        <a:bodyPr/>
        <a:lstStyle/>
        <a:p>
          <a:endParaRPr lang="en-US"/>
        </a:p>
      </dgm:t>
    </dgm:pt>
    <dgm:pt modelId="{FD518624-AB13-4248-B45A-D8ECF93201C3}" type="sibTrans" cxnId="{6CB14F1C-73EA-4F72-9EEB-CA7A0C384C59}">
      <dgm:prSet/>
      <dgm:spPr/>
      <dgm:t>
        <a:bodyPr/>
        <a:lstStyle/>
        <a:p>
          <a:endParaRPr lang="en-US"/>
        </a:p>
      </dgm:t>
    </dgm:pt>
    <dgm:pt modelId="{64B639C1-FBCF-4566-BEE2-B5CEF8F46073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Flexibility and creativity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CDE5114F-0E71-4EBD-B10C-FD06855FC9F6}" type="parTrans" cxnId="{1661F024-8430-4063-8225-4B5B93F0954D}">
      <dgm:prSet/>
      <dgm:spPr/>
      <dgm:t>
        <a:bodyPr/>
        <a:lstStyle/>
        <a:p>
          <a:endParaRPr lang="en-US"/>
        </a:p>
      </dgm:t>
    </dgm:pt>
    <dgm:pt modelId="{17CD8584-40FB-4C38-88F6-41F066A6698B}" type="sibTrans" cxnId="{1661F024-8430-4063-8225-4B5B93F0954D}">
      <dgm:prSet/>
      <dgm:spPr/>
      <dgm:t>
        <a:bodyPr/>
        <a:lstStyle/>
        <a:p>
          <a:endParaRPr lang="en-US"/>
        </a:p>
      </dgm:t>
    </dgm:pt>
    <dgm:pt modelId="{65A5AEE2-2787-44F2-95B6-D09C539B1A9A}">
      <dgm:prSet phldrT="[Text]" custT="1"/>
      <dgm:spPr/>
      <dgm:t>
        <a:bodyPr/>
        <a:lstStyle/>
        <a:p>
          <a:endParaRPr lang="en-US" sz="1600" dirty="0">
            <a:latin typeface="Calibri" pitchFamily="34" charset="0"/>
            <a:cs typeface="Calibri" pitchFamily="34" charset="0"/>
          </a:endParaRPr>
        </a:p>
      </dgm:t>
    </dgm:pt>
    <dgm:pt modelId="{A557AD37-1675-46DE-AF88-5223664AAA93}" type="parTrans" cxnId="{990E05CE-77BA-48D4-ABEF-E36ECFB9465B}">
      <dgm:prSet/>
      <dgm:spPr/>
      <dgm:t>
        <a:bodyPr/>
        <a:lstStyle/>
        <a:p>
          <a:endParaRPr lang="en-US"/>
        </a:p>
      </dgm:t>
    </dgm:pt>
    <dgm:pt modelId="{7A4C006C-1B8E-461B-A72A-7C1D859C33FB}" type="sibTrans" cxnId="{990E05CE-77BA-48D4-ABEF-E36ECFB9465B}">
      <dgm:prSet/>
      <dgm:spPr/>
      <dgm:t>
        <a:bodyPr/>
        <a:lstStyle/>
        <a:p>
          <a:endParaRPr lang="en-US"/>
        </a:p>
      </dgm:t>
    </dgm:pt>
    <dgm:pt modelId="{F31AFCCD-A5FE-407B-95CB-C25B97970CE5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Cosmopolitanism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719475B2-A8DE-4FF7-A40B-E75320248642}" type="parTrans" cxnId="{25068E12-42D9-4CF2-A090-128F30540C3D}">
      <dgm:prSet/>
      <dgm:spPr/>
      <dgm:t>
        <a:bodyPr/>
        <a:lstStyle/>
        <a:p>
          <a:endParaRPr lang="en-US"/>
        </a:p>
      </dgm:t>
    </dgm:pt>
    <dgm:pt modelId="{F51FFBAE-EB34-4701-8718-65EA2A2E30E9}" type="sibTrans" cxnId="{25068E12-42D9-4CF2-A090-128F30540C3D}">
      <dgm:prSet/>
      <dgm:spPr/>
      <dgm:t>
        <a:bodyPr/>
        <a:lstStyle/>
        <a:p>
          <a:endParaRPr lang="en-US"/>
        </a:p>
      </dgm:t>
    </dgm:pt>
    <dgm:pt modelId="{F545CF0B-6803-4DCC-8899-FBAFA600251E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Participation in public life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0B384A46-EF2A-47C7-9EB9-AC546F3BF63E}" type="parTrans" cxnId="{AF9FAC11-5990-4125-85F5-14296A1CDB56}">
      <dgm:prSet/>
      <dgm:spPr/>
      <dgm:t>
        <a:bodyPr/>
        <a:lstStyle/>
        <a:p>
          <a:endParaRPr lang="en-US"/>
        </a:p>
      </dgm:t>
    </dgm:pt>
    <dgm:pt modelId="{404E4285-EB36-4237-9133-BE561ECC48A7}" type="sibTrans" cxnId="{AF9FAC11-5990-4125-85F5-14296A1CDB56}">
      <dgm:prSet/>
      <dgm:spPr/>
      <dgm:t>
        <a:bodyPr/>
        <a:lstStyle/>
        <a:p>
          <a:endParaRPr lang="en-US"/>
        </a:p>
      </dgm:t>
    </dgm:pt>
    <dgm:pt modelId="{D94C0162-E091-41A2-A058-D02676EBF62A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Flexibility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B96ECA9C-72CD-4A45-81EE-718093FF8C0E}" type="sibTrans" cxnId="{06DDD1DF-0F4E-4AAA-9547-73F41489F0BD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3DB9DC56-D6D7-4280-AF85-8F5580E143F8}" type="parTrans" cxnId="{06DDD1DF-0F4E-4AAA-9547-73F41489F0BD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0A3B1C9C-9A97-4A73-95B9-9FFA748EF7DD}" type="pres">
      <dgm:prSet presAssocID="{0679FEB3-8FE8-42ED-94DD-2E28BC9C97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B10EC7-6030-4089-A3A9-B24F23FFD5EB}" type="pres">
      <dgm:prSet presAssocID="{B56E9C05-D9F0-4834-B8DC-65C9B66A6C1E}" presName="composite" presStyleCnt="0"/>
      <dgm:spPr/>
      <dgm:t>
        <a:bodyPr/>
        <a:lstStyle/>
        <a:p>
          <a:endParaRPr lang="en-US"/>
        </a:p>
      </dgm:t>
    </dgm:pt>
    <dgm:pt modelId="{CDBDF990-FF91-42DF-A23A-0AFF8AAA6423}" type="pres">
      <dgm:prSet presAssocID="{B56E9C05-D9F0-4834-B8DC-65C9B66A6C1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98E48-4B67-4A7D-B39B-2A12ED7CC9F2}" type="pres">
      <dgm:prSet presAssocID="{B56E9C05-D9F0-4834-B8DC-65C9B66A6C1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EA123-8D83-442E-B56C-20ED5383B82F}" type="pres">
      <dgm:prSet presAssocID="{2D4BBF94-6C4D-45F4-8D2B-0030300B1BD9}" presName="space" presStyleCnt="0"/>
      <dgm:spPr/>
      <dgm:t>
        <a:bodyPr/>
        <a:lstStyle/>
        <a:p>
          <a:endParaRPr lang="en-US"/>
        </a:p>
      </dgm:t>
    </dgm:pt>
    <dgm:pt modelId="{3C955758-A1AB-4152-A351-0B27BCCF2D99}" type="pres">
      <dgm:prSet presAssocID="{27BEEB1C-41F3-45F7-8DC7-8971593C8D3B}" presName="composite" presStyleCnt="0"/>
      <dgm:spPr/>
      <dgm:t>
        <a:bodyPr/>
        <a:lstStyle/>
        <a:p>
          <a:endParaRPr lang="en-US"/>
        </a:p>
      </dgm:t>
    </dgm:pt>
    <dgm:pt modelId="{D18B39A4-550A-45D1-90B1-71375495C26D}" type="pres">
      <dgm:prSet presAssocID="{27BEEB1C-41F3-45F7-8DC7-8971593C8D3B}" presName="parTx" presStyleLbl="alignNode1" presStyleIdx="1" presStyleCnt="3" custLinFactNeighborX="-56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8A287-32B6-4753-8A14-107F1ED57AAC}" type="pres">
      <dgm:prSet presAssocID="{27BEEB1C-41F3-45F7-8DC7-8971593C8D3B}" presName="desTx" presStyleLbl="alignAccFollowNode1" presStyleIdx="1" presStyleCnt="3" custLinFactNeighborX="-5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02F51-FD4A-4BF0-B59C-03BA1FCD0AD9}" type="pres">
      <dgm:prSet presAssocID="{5ACBDEF6-464B-4F90-BA3A-A9243C29802A}" presName="space" presStyleCnt="0"/>
      <dgm:spPr/>
      <dgm:t>
        <a:bodyPr/>
        <a:lstStyle/>
        <a:p>
          <a:endParaRPr lang="en-US"/>
        </a:p>
      </dgm:t>
    </dgm:pt>
    <dgm:pt modelId="{12046FF7-2922-4748-B653-024A23098498}" type="pres">
      <dgm:prSet presAssocID="{BB9A5889-36F8-4DC4-A124-7EAF62C80FC8}" presName="composite" presStyleCnt="0"/>
      <dgm:spPr/>
      <dgm:t>
        <a:bodyPr/>
        <a:lstStyle/>
        <a:p>
          <a:endParaRPr lang="en-US"/>
        </a:p>
      </dgm:t>
    </dgm:pt>
    <dgm:pt modelId="{1B450E79-E198-4DA0-9764-9D9B53CAA592}" type="pres">
      <dgm:prSet presAssocID="{BB9A5889-36F8-4DC4-A124-7EAF62C80FC8}" presName="parTx" presStyleLbl="alignNode1" presStyleIdx="2" presStyleCnt="3" custLinFactNeighborX="-104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8EBFF-B158-4C26-9DEB-16669AB438D0}" type="pres">
      <dgm:prSet presAssocID="{BB9A5889-36F8-4DC4-A124-7EAF62C80FC8}" presName="desTx" presStyleLbl="alignAccFollowNode1" presStyleIdx="2" presStyleCnt="3" custLinFactNeighborX="-9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B67082-9826-4BFC-A286-27A485712591}" type="presOf" srcId="{65A5AEE2-2787-44F2-95B6-D09C539B1A9A}" destId="{41A8EBFF-B158-4C26-9DEB-16669AB438D0}" srcOrd="0" destOrd="6" presId="urn:microsoft.com/office/officeart/2005/8/layout/hList1"/>
    <dgm:cxn modelId="{6CB14F1C-73EA-4F72-9EEB-CA7A0C384C59}" srcId="{BB9A5889-36F8-4DC4-A124-7EAF62C80FC8}" destId="{FAE75F6D-D0ED-4DAC-B205-BAECF8DDB46F}" srcOrd="1" destOrd="0" parTransId="{EBFE8903-AB09-49A8-9B06-78FC06EC28C8}" sibTransId="{FD518624-AB13-4248-B45A-D8ECF93201C3}"/>
    <dgm:cxn modelId="{50DFF7DD-460E-4F58-BC87-6931F26BF047}" type="presOf" srcId="{FE1DED1F-AF52-4327-AC3F-6979591ADF02}" destId="{57998E48-4B67-4A7D-B39B-2A12ED7CC9F2}" srcOrd="0" destOrd="6" presId="urn:microsoft.com/office/officeart/2005/8/layout/hList1"/>
    <dgm:cxn modelId="{FAF8D280-55AE-4889-ABCA-FE9E1858AFC5}" type="presOf" srcId="{95971310-92AA-480F-A333-45DABA362171}" destId="{57998E48-4B67-4A7D-B39B-2A12ED7CC9F2}" srcOrd="0" destOrd="1" presId="urn:microsoft.com/office/officeart/2005/8/layout/hList1"/>
    <dgm:cxn modelId="{534A743B-75AB-4C2D-81B2-3D581937D59B}" type="presOf" srcId="{89A6124C-B14B-4D53-BD8B-A6705DE56612}" destId="{57998E48-4B67-4A7D-B39B-2A12ED7CC9F2}" srcOrd="0" destOrd="2" presId="urn:microsoft.com/office/officeart/2005/8/layout/hList1"/>
    <dgm:cxn modelId="{09B024DC-B227-48F7-AE22-1137FFDA9785}" type="presOf" srcId="{F545CF0B-6803-4DCC-8899-FBAFA600251E}" destId="{41A8EBFF-B158-4C26-9DEB-16669AB438D0}" srcOrd="0" destOrd="5" presId="urn:microsoft.com/office/officeart/2005/8/layout/hList1"/>
    <dgm:cxn modelId="{2966CB24-D4B7-464B-8B3E-31A70CF27107}" srcId="{B56E9C05-D9F0-4834-B8DC-65C9B66A6C1E}" destId="{C0994156-FB36-483D-A726-2130CA159493}" srcOrd="3" destOrd="0" parTransId="{00EB6837-7ED4-43C2-9C91-522326025F8A}" sibTransId="{0D76B794-8D26-48EB-B582-EFADED8B5A7C}"/>
    <dgm:cxn modelId="{AF9FAC11-5990-4125-85F5-14296A1CDB56}" srcId="{BB9A5889-36F8-4DC4-A124-7EAF62C80FC8}" destId="{F545CF0B-6803-4DCC-8899-FBAFA600251E}" srcOrd="5" destOrd="0" parTransId="{0B384A46-EF2A-47C7-9EB9-AC546F3BF63E}" sibTransId="{404E4285-EB36-4237-9133-BE561ECC48A7}"/>
    <dgm:cxn modelId="{7E1A5B8F-1EE7-4ED4-99B4-DAAA317A0F1E}" type="presOf" srcId="{F31AFCCD-A5FE-407B-95CB-C25B97970CE5}" destId="{41A8EBFF-B158-4C26-9DEB-16669AB438D0}" srcOrd="0" destOrd="4" presId="urn:microsoft.com/office/officeart/2005/8/layout/hList1"/>
    <dgm:cxn modelId="{4E4F4FEE-D24B-44E5-AD11-B66886D5930D}" type="presOf" srcId="{FAE75F6D-D0ED-4DAC-B205-BAECF8DDB46F}" destId="{41A8EBFF-B158-4C26-9DEB-16669AB438D0}" srcOrd="0" destOrd="1" presId="urn:microsoft.com/office/officeart/2005/8/layout/hList1"/>
    <dgm:cxn modelId="{25068E12-42D9-4CF2-A090-128F30540C3D}" srcId="{BB9A5889-36F8-4DC4-A124-7EAF62C80FC8}" destId="{F31AFCCD-A5FE-407B-95CB-C25B97970CE5}" srcOrd="4" destOrd="0" parTransId="{719475B2-A8DE-4FF7-A40B-E75320248642}" sibTransId="{F51FFBAE-EB34-4701-8718-65EA2A2E30E9}"/>
    <dgm:cxn modelId="{AC0A8419-830C-431B-A5A2-62C776CB9639}" type="presOf" srcId="{FDEE12CD-850F-4FE6-B29B-83519E7A1D05}" destId="{BE58A287-32B6-4753-8A14-107F1ED57AAC}" srcOrd="0" destOrd="3" presId="urn:microsoft.com/office/officeart/2005/8/layout/hList1"/>
    <dgm:cxn modelId="{878A5739-5D10-44ED-9857-949411055F3E}" srcId="{27BEEB1C-41F3-45F7-8DC7-8971593C8D3B}" destId="{894BEE66-E00D-4214-829F-16CEB45F330B}" srcOrd="0" destOrd="0" parTransId="{BCBDF62E-BCE9-4A04-961E-72B03B010857}" sibTransId="{E8C0D9DB-FA67-46F7-AA76-4030C4A8152C}"/>
    <dgm:cxn modelId="{3220E008-3DB3-4DB5-9E0F-7D66E244402B}" type="presOf" srcId="{105F334E-1A72-44A8-ACB6-E278FD834A12}" destId="{57998E48-4B67-4A7D-B39B-2A12ED7CC9F2}" srcOrd="0" destOrd="0" presId="urn:microsoft.com/office/officeart/2005/8/layout/hList1"/>
    <dgm:cxn modelId="{D288FBD9-1866-4B5C-ADDC-5A5EA7EE5CC1}" type="presOf" srcId="{CDFEE2A7-D42D-45D1-B15F-7EECA90FFC1C}" destId="{BE58A287-32B6-4753-8A14-107F1ED57AAC}" srcOrd="0" destOrd="1" presId="urn:microsoft.com/office/officeart/2005/8/layout/hList1"/>
    <dgm:cxn modelId="{ADEFE18C-17A4-4624-8691-2F1E1E18BF1A}" type="presOf" srcId="{0679FEB3-8FE8-42ED-94DD-2E28BC9C976D}" destId="{0A3B1C9C-9A97-4A73-95B9-9FFA748EF7DD}" srcOrd="0" destOrd="0" presId="urn:microsoft.com/office/officeart/2005/8/layout/hList1"/>
    <dgm:cxn modelId="{8FF434FF-D01F-45C2-A406-F97F7D10EF65}" srcId="{27BEEB1C-41F3-45F7-8DC7-8971593C8D3B}" destId="{CDFEE2A7-D42D-45D1-B15F-7EECA90FFC1C}" srcOrd="1" destOrd="0" parTransId="{CD13E8CC-40D4-49E4-BE3E-ACAE1B526156}" sibTransId="{3217F665-956D-420D-9357-85AD43F8E763}"/>
    <dgm:cxn modelId="{2B96D4CB-17D7-4BF8-BFE4-41CF85105B8A}" type="presOf" srcId="{BB9A5889-36F8-4DC4-A124-7EAF62C80FC8}" destId="{1B450E79-E198-4DA0-9764-9D9B53CAA592}" srcOrd="0" destOrd="0" presId="urn:microsoft.com/office/officeart/2005/8/layout/hList1"/>
    <dgm:cxn modelId="{B8C89D68-3849-466C-A75A-1A8E4C05C3AE}" srcId="{0679FEB3-8FE8-42ED-94DD-2E28BC9C976D}" destId="{B56E9C05-D9F0-4834-B8DC-65C9B66A6C1E}" srcOrd="0" destOrd="0" parTransId="{90C2BFA9-7E67-4488-877E-9B501DF41B8A}" sibTransId="{2D4BBF94-6C4D-45F4-8D2B-0030300B1BD9}"/>
    <dgm:cxn modelId="{AEA0085F-6FFF-423A-9DB1-EE325F98D8F3}" type="presOf" srcId="{64B639C1-FBCF-4566-BEE2-B5CEF8F46073}" destId="{41A8EBFF-B158-4C26-9DEB-16669AB438D0}" srcOrd="0" destOrd="3" presId="urn:microsoft.com/office/officeart/2005/8/layout/hList1"/>
    <dgm:cxn modelId="{5E1C1959-2ED9-4C3D-8A9A-6AA4FE3C2EA6}" srcId="{B56E9C05-D9F0-4834-B8DC-65C9B66A6C1E}" destId="{105F334E-1A72-44A8-ACB6-E278FD834A12}" srcOrd="0" destOrd="0" parTransId="{0AD9103C-2CC8-4B9D-AC30-63CA212D6CF5}" sibTransId="{C087D584-42BC-447F-BB1F-6B4671D3FCF9}"/>
    <dgm:cxn modelId="{0DE70F7B-A17C-4733-8FE5-425D3532EAB5}" type="presOf" srcId="{27BEEB1C-41F3-45F7-8DC7-8971593C8D3B}" destId="{D18B39A4-550A-45D1-90B1-71375495C26D}" srcOrd="0" destOrd="0" presId="urn:microsoft.com/office/officeart/2005/8/layout/hList1"/>
    <dgm:cxn modelId="{AF00ACF5-9808-4EFC-A821-66DEA0120D6C}" type="presOf" srcId="{FADEFD18-984F-4EC0-99D8-9A0A78B6FDEB}" destId="{BE58A287-32B6-4753-8A14-107F1ED57AAC}" srcOrd="0" destOrd="2" presId="urn:microsoft.com/office/officeart/2005/8/layout/hList1"/>
    <dgm:cxn modelId="{7C318E6D-477A-4C29-8A6F-810546396212}" type="presOf" srcId="{6A1E9563-3DFD-482A-8FC6-449F553A7FAC}" destId="{BE58A287-32B6-4753-8A14-107F1ED57AAC}" srcOrd="0" destOrd="4" presId="urn:microsoft.com/office/officeart/2005/8/layout/hList1"/>
    <dgm:cxn modelId="{1661F024-8430-4063-8225-4B5B93F0954D}" srcId="{BB9A5889-36F8-4DC4-A124-7EAF62C80FC8}" destId="{64B639C1-FBCF-4566-BEE2-B5CEF8F46073}" srcOrd="3" destOrd="0" parTransId="{CDE5114F-0E71-4EBD-B10C-FD06855FC9F6}" sibTransId="{17CD8584-40FB-4C38-88F6-41F066A6698B}"/>
    <dgm:cxn modelId="{B3C3BB63-BC81-4292-99EF-23BAABC143B1}" srcId="{B56E9C05-D9F0-4834-B8DC-65C9B66A6C1E}" destId="{95971310-92AA-480F-A333-45DABA362171}" srcOrd="1" destOrd="0" parTransId="{40466C75-BAA8-47A1-8BBF-23215FAA38EA}" sibTransId="{5E6C5BD4-B9D3-47AD-A1AD-4F2A7546F2BD}"/>
    <dgm:cxn modelId="{1D1FCFB7-237A-4F42-A11A-E31973A26259}" srcId="{BB9A5889-36F8-4DC4-A124-7EAF62C80FC8}" destId="{C207BA78-0C8B-46B9-8CB6-5E0CE8C2782D}" srcOrd="0" destOrd="0" parTransId="{DF1F5392-87B0-4387-8BC9-89E36747D32D}" sibTransId="{C460B228-F47B-4D57-8392-0BE8051EAF48}"/>
    <dgm:cxn modelId="{9EC7F256-F7A7-4FFF-B684-E89E7791B6F6}" srcId="{B56E9C05-D9F0-4834-B8DC-65C9B66A6C1E}" destId="{89A6124C-B14B-4D53-BD8B-A6705DE56612}" srcOrd="2" destOrd="0" parTransId="{0A4989D6-CD69-43D5-A974-3C565AA80769}" sibTransId="{32ADE1F6-DDEA-4A10-ADB4-9817173674BB}"/>
    <dgm:cxn modelId="{C75FB6A1-1B56-4E42-A07B-3F72AD08DE08}" srcId="{B56E9C05-D9F0-4834-B8DC-65C9B66A6C1E}" destId="{C85273AE-8F04-45D4-BAF4-A7F5A370C31E}" srcOrd="5" destOrd="0" parTransId="{23B69FAD-8BC7-45CB-81C6-4C11B3324E18}" sibTransId="{595DB710-9713-4C50-8EE7-B9C12F302DF4}"/>
    <dgm:cxn modelId="{990E05CE-77BA-48D4-ABEF-E36ECFB9465B}" srcId="{BB9A5889-36F8-4DC4-A124-7EAF62C80FC8}" destId="{65A5AEE2-2787-44F2-95B6-D09C539B1A9A}" srcOrd="6" destOrd="0" parTransId="{A557AD37-1675-46DE-AF88-5223664AAA93}" sibTransId="{7A4C006C-1B8E-461B-A72A-7C1D859C33FB}"/>
    <dgm:cxn modelId="{4FE1CC73-EEB9-4B76-B8C0-21AF6C0A8384}" srcId="{0679FEB3-8FE8-42ED-94DD-2E28BC9C976D}" destId="{BB9A5889-36F8-4DC4-A124-7EAF62C80FC8}" srcOrd="2" destOrd="0" parTransId="{95C82F64-A6DF-4F0D-9742-EC1470058E87}" sibTransId="{64A9C361-14F5-4763-9020-C1915CCAF7A8}"/>
    <dgm:cxn modelId="{F4B06483-CF6F-497B-B700-BC1778D6DAF7}" type="presOf" srcId="{C0994156-FB36-483D-A726-2130CA159493}" destId="{57998E48-4B67-4A7D-B39B-2A12ED7CC9F2}" srcOrd="0" destOrd="3" presId="urn:microsoft.com/office/officeart/2005/8/layout/hList1"/>
    <dgm:cxn modelId="{58588A04-B665-45F2-BB45-5F4142465EF4}" srcId="{27BEEB1C-41F3-45F7-8DC7-8971593C8D3B}" destId="{6A1E9563-3DFD-482A-8FC6-449F553A7FAC}" srcOrd="4" destOrd="0" parTransId="{9BA48463-559F-429A-8772-A32B2AE82F34}" sibTransId="{FB45E313-B34B-4F38-B099-BBD14634B5DE}"/>
    <dgm:cxn modelId="{5E45705F-AE35-42FA-94FB-DF84081C53D7}" type="presOf" srcId="{355B6D0B-4FF4-4FE6-88F3-3CD2F48D59F2}" destId="{41A8EBFF-B158-4C26-9DEB-16669AB438D0}" srcOrd="0" destOrd="2" presId="urn:microsoft.com/office/officeart/2005/8/layout/hList1"/>
    <dgm:cxn modelId="{85193430-E0CC-4F69-A9BF-DF1AC38BB62D}" type="presOf" srcId="{C85273AE-8F04-45D4-BAF4-A7F5A370C31E}" destId="{57998E48-4B67-4A7D-B39B-2A12ED7CC9F2}" srcOrd="0" destOrd="5" presId="urn:microsoft.com/office/officeart/2005/8/layout/hList1"/>
    <dgm:cxn modelId="{E2B52058-BF44-498A-9161-723187D623A5}" type="presOf" srcId="{894BEE66-E00D-4214-829F-16CEB45F330B}" destId="{BE58A287-32B6-4753-8A14-107F1ED57AAC}" srcOrd="0" destOrd="0" presId="urn:microsoft.com/office/officeart/2005/8/layout/hList1"/>
    <dgm:cxn modelId="{C33F3A30-52AE-4A3B-918A-762F903F0D40}" srcId="{B56E9C05-D9F0-4834-B8DC-65C9B66A6C1E}" destId="{FE1DED1F-AF52-4327-AC3F-6979591ADF02}" srcOrd="6" destOrd="0" parTransId="{BB9ABA93-507B-4852-8DC1-84BB244B7A28}" sibTransId="{1DB9C9AC-852C-4297-934D-29D05A907A3B}"/>
    <dgm:cxn modelId="{9356228D-DBBC-4209-8ECC-8AEA13D7ED85}" type="presOf" srcId="{C207BA78-0C8B-46B9-8CB6-5E0CE8C2782D}" destId="{41A8EBFF-B158-4C26-9DEB-16669AB438D0}" srcOrd="0" destOrd="0" presId="urn:microsoft.com/office/officeart/2005/8/layout/hList1"/>
    <dgm:cxn modelId="{04D0BA6E-E93D-40EF-8DFF-847ADE87D220}" srcId="{0679FEB3-8FE8-42ED-94DD-2E28BC9C976D}" destId="{27BEEB1C-41F3-45F7-8DC7-8971593C8D3B}" srcOrd="1" destOrd="0" parTransId="{5085FB5E-4E02-4F59-A60A-6642B85E4B81}" sibTransId="{5ACBDEF6-464B-4F90-BA3A-A9243C29802A}"/>
    <dgm:cxn modelId="{06DDD1DF-0F4E-4AAA-9547-73F41489F0BD}" srcId="{B56E9C05-D9F0-4834-B8DC-65C9B66A6C1E}" destId="{D94C0162-E091-41A2-A058-D02676EBF62A}" srcOrd="4" destOrd="0" parTransId="{3DB9DC56-D6D7-4280-AF85-8F5580E143F8}" sibTransId="{B96ECA9C-72CD-4A45-81EE-718093FF8C0E}"/>
    <dgm:cxn modelId="{B328DBFB-E2F5-49AC-9567-7CA7E8BEB733}" srcId="{BB9A5889-36F8-4DC4-A124-7EAF62C80FC8}" destId="{355B6D0B-4FF4-4FE6-88F3-3CD2F48D59F2}" srcOrd="2" destOrd="0" parTransId="{0EB9CC11-0558-46A6-90B6-7168BE0EEE2F}" sibTransId="{31D3CF8C-DEC6-44C1-B9CB-17FB233D6A76}"/>
    <dgm:cxn modelId="{78D0660E-F520-4AEE-BC0F-56B7AB3F42A8}" srcId="{27BEEB1C-41F3-45F7-8DC7-8971593C8D3B}" destId="{FADEFD18-984F-4EC0-99D8-9A0A78B6FDEB}" srcOrd="2" destOrd="0" parTransId="{ED350A33-D30C-41F5-B1FE-9ED450D3AD5C}" sibTransId="{8BFB92BA-F94A-4C30-BEE1-CC58F79D4A96}"/>
    <dgm:cxn modelId="{AE8342B3-5C4C-47F8-BCB8-BF20C84130A6}" srcId="{27BEEB1C-41F3-45F7-8DC7-8971593C8D3B}" destId="{FDEE12CD-850F-4FE6-B29B-83519E7A1D05}" srcOrd="3" destOrd="0" parTransId="{90B8986E-96F8-4681-A99F-617ED27F297B}" sibTransId="{8CEE085D-BFC9-43E7-922B-A2856607F877}"/>
    <dgm:cxn modelId="{72B05C3D-4BCE-477C-9460-E10BE6CDB1AF}" type="presOf" srcId="{D94C0162-E091-41A2-A058-D02676EBF62A}" destId="{57998E48-4B67-4A7D-B39B-2A12ED7CC9F2}" srcOrd="0" destOrd="4" presId="urn:microsoft.com/office/officeart/2005/8/layout/hList1"/>
    <dgm:cxn modelId="{D89045D0-405D-4AB2-B2BF-936A72DC0D7B}" type="presOf" srcId="{B56E9C05-D9F0-4834-B8DC-65C9B66A6C1E}" destId="{CDBDF990-FF91-42DF-A23A-0AFF8AAA6423}" srcOrd="0" destOrd="0" presId="urn:microsoft.com/office/officeart/2005/8/layout/hList1"/>
    <dgm:cxn modelId="{16D7071D-76A3-470E-9AB2-71FF84F09F00}" type="presParOf" srcId="{0A3B1C9C-9A97-4A73-95B9-9FFA748EF7DD}" destId="{E9B10EC7-6030-4089-A3A9-B24F23FFD5EB}" srcOrd="0" destOrd="0" presId="urn:microsoft.com/office/officeart/2005/8/layout/hList1"/>
    <dgm:cxn modelId="{6CE89352-5CF3-46A9-8111-01A2A8E7D6F3}" type="presParOf" srcId="{E9B10EC7-6030-4089-A3A9-B24F23FFD5EB}" destId="{CDBDF990-FF91-42DF-A23A-0AFF8AAA6423}" srcOrd="0" destOrd="0" presId="urn:microsoft.com/office/officeart/2005/8/layout/hList1"/>
    <dgm:cxn modelId="{C474CB28-A00B-4971-8CC6-143301BF9899}" type="presParOf" srcId="{E9B10EC7-6030-4089-A3A9-B24F23FFD5EB}" destId="{57998E48-4B67-4A7D-B39B-2A12ED7CC9F2}" srcOrd="1" destOrd="0" presId="urn:microsoft.com/office/officeart/2005/8/layout/hList1"/>
    <dgm:cxn modelId="{73E382A0-EACC-42BC-ABE4-04BA2B73A63C}" type="presParOf" srcId="{0A3B1C9C-9A97-4A73-95B9-9FFA748EF7DD}" destId="{82CEA123-8D83-442E-B56C-20ED5383B82F}" srcOrd="1" destOrd="0" presId="urn:microsoft.com/office/officeart/2005/8/layout/hList1"/>
    <dgm:cxn modelId="{EA599E25-3B4E-4BBD-9370-E74ECC3F9381}" type="presParOf" srcId="{0A3B1C9C-9A97-4A73-95B9-9FFA748EF7DD}" destId="{3C955758-A1AB-4152-A351-0B27BCCF2D99}" srcOrd="2" destOrd="0" presId="urn:microsoft.com/office/officeart/2005/8/layout/hList1"/>
    <dgm:cxn modelId="{F467D8C0-99B5-4AA4-93E6-4C3B7E5F8DEB}" type="presParOf" srcId="{3C955758-A1AB-4152-A351-0B27BCCF2D99}" destId="{D18B39A4-550A-45D1-90B1-71375495C26D}" srcOrd="0" destOrd="0" presId="urn:microsoft.com/office/officeart/2005/8/layout/hList1"/>
    <dgm:cxn modelId="{72D7FA60-F42B-4EA4-A7B2-A2E624B3E5EC}" type="presParOf" srcId="{3C955758-A1AB-4152-A351-0B27BCCF2D99}" destId="{BE58A287-32B6-4753-8A14-107F1ED57AAC}" srcOrd="1" destOrd="0" presId="urn:microsoft.com/office/officeart/2005/8/layout/hList1"/>
    <dgm:cxn modelId="{DCD1B2A2-A60A-40C8-8626-661D998A7EF8}" type="presParOf" srcId="{0A3B1C9C-9A97-4A73-95B9-9FFA748EF7DD}" destId="{BAB02F51-FD4A-4BF0-B59C-03BA1FCD0AD9}" srcOrd="3" destOrd="0" presId="urn:microsoft.com/office/officeart/2005/8/layout/hList1"/>
    <dgm:cxn modelId="{E306B12B-E8BF-4BFD-A09F-C7D1EE78DB83}" type="presParOf" srcId="{0A3B1C9C-9A97-4A73-95B9-9FFA748EF7DD}" destId="{12046FF7-2922-4748-B653-024A23098498}" srcOrd="4" destOrd="0" presId="urn:microsoft.com/office/officeart/2005/8/layout/hList1"/>
    <dgm:cxn modelId="{F30661E3-329D-4A67-AE44-D2994BAB496C}" type="presParOf" srcId="{12046FF7-2922-4748-B653-024A23098498}" destId="{1B450E79-E198-4DA0-9764-9D9B53CAA592}" srcOrd="0" destOrd="0" presId="urn:microsoft.com/office/officeart/2005/8/layout/hList1"/>
    <dgm:cxn modelId="{17BEF2C3-C4B4-4B40-8A73-72074CB0B64C}" type="presParOf" srcId="{12046FF7-2922-4748-B653-024A23098498}" destId="{41A8EBFF-B158-4C26-9DEB-16669AB438D0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79FEB3-8FE8-42ED-94DD-2E28BC9C976D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6E9C05-D9F0-4834-B8DC-65C9B66A6C1E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b="1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rPr>
            <a:t>SMART GOVERNANCE</a:t>
          </a:r>
          <a:r>
            <a:rPr lang="ro-RO" sz="1600" b="1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rPr>
            <a:t> – </a:t>
          </a:r>
        </a:p>
        <a:p>
          <a:r>
            <a:rPr lang="en-US" sz="1600" b="1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rPr>
            <a:t>Participation</a:t>
          </a:r>
          <a:endParaRPr lang="en-US" sz="1600" b="1" dirty="0">
            <a:solidFill>
              <a:schemeClr val="accent4">
                <a:lumMod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90C2BFA9-7E67-4488-877E-9B501DF41B8A}" type="parTrans" cxnId="{B8C89D68-3849-466C-A75A-1A8E4C05C3AE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2D4BBF94-6C4D-45F4-8D2B-0030300B1BD9}" type="sibTrans" cxnId="{B8C89D68-3849-466C-A75A-1A8E4C05C3AE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105F334E-1A72-44A8-ACB6-E278FD834A12}">
      <dgm:prSet phldrT="[Text]" custT="1"/>
      <dgm:spPr/>
      <dgm:t>
        <a:bodyPr/>
        <a:lstStyle/>
        <a:p>
          <a:r>
            <a:rPr lang="en-US" sz="1500" b="0" dirty="0" smtClean="0">
              <a:latin typeface="Calibri" pitchFamily="34" charset="0"/>
              <a:cs typeface="Calibri" pitchFamily="34" charset="0"/>
            </a:rPr>
            <a:t>Participation in decision-making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0AD9103C-2CC8-4B9D-AC30-63CA212D6CF5}" type="parTrans" cxnId="{5E1C1959-2ED9-4C3D-8A9A-6AA4FE3C2EA6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C087D584-42BC-447F-BB1F-6B4671D3FCF9}" type="sibTrans" cxnId="{5E1C1959-2ED9-4C3D-8A9A-6AA4FE3C2EA6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27BEEB1C-41F3-45F7-8DC7-8971593C8D3B}">
      <dgm:prSet phldrT="[Text]" custT="1"/>
      <dgm:spPr>
        <a:solidFill>
          <a:srgbClr val="FF66CC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SMART LIVING </a:t>
          </a:r>
          <a:r>
            <a:rPr lang="ro-RO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–</a:t>
          </a:r>
        </a:p>
        <a:p>
          <a:r>
            <a:rPr lang="ro-RO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Quality of Life</a:t>
          </a:r>
          <a:endParaRPr lang="en-US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085FB5E-4E02-4F59-A60A-6642B85E4B81}" type="parTrans" cxnId="{04D0BA6E-E93D-40EF-8DFF-847ADE87D220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5ACBDEF6-464B-4F90-BA3A-A9243C29802A}" type="sibTrans" cxnId="{04D0BA6E-E93D-40EF-8DFF-847ADE87D220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894BEE66-E00D-4214-829F-16CEB45F330B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Cultural facilities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BCBDF62E-BCE9-4A04-961E-72B03B010857}" type="parTrans" cxnId="{878A5739-5D10-44ED-9857-949411055F3E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E8C0D9DB-FA67-46F7-AA76-4030C4A8152C}" type="sibTrans" cxnId="{878A5739-5D10-44ED-9857-949411055F3E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BB9A5889-36F8-4DC4-A124-7EAF62C80FC8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rPr>
            <a:t>SMART MOBILITY</a:t>
          </a:r>
          <a:r>
            <a:rPr lang="ro-RO" sz="1600" b="1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rPr>
            <a:t> – </a:t>
          </a:r>
        </a:p>
        <a:p>
          <a:r>
            <a:rPr lang="ro-RO" sz="1600" b="1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rPr>
            <a:t>Transport </a:t>
          </a:r>
          <a:r>
            <a:rPr lang="en-US" sz="1600" b="1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rPr>
            <a:t>and ICT</a:t>
          </a:r>
          <a:endParaRPr lang="en-US" sz="1600" b="1" dirty="0">
            <a:solidFill>
              <a:schemeClr val="accent4">
                <a:lumMod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95C82F64-A6DF-4F0D-9742-EC1470058E87}" type="parTrans" cxnId="{4FE1CC73-EEB9-4B76-B8C0-21AF6C0A8384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64A9C361-14F5-4763-9020-C1915CCAF7A8}" type="sibTrans" cxnId="{4FE1CC73-EEB9-4B76-B8C0-21AF6C0A8384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C207BA78-0C8B-46B9-8CB6-5E0CE8C2782D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Local accessibility 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DF1F5392-87B0-4387-8BC9-89E36747D32D}" type="parTrans" cxnId="{1D1FCFB7-237A-4F42-A11A-E31973A26259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C460B228-F47B-4D57-8392-0BE8051EAF48}" type="sibTrans" cxnId="{1D1FCFB7-237A-4F42-A11A-E31973A26259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6A1E9563-3DFD-482A-8FC6-449F553A7FAC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Social cohesion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9BA48463-559F-429A-8772-A32B2AE82F34}" type="parTrans" cxnId="{58588A04-B665-45F2-BB45-5F4142465EF4}">
      <dgm:prSet/>
      <dgm:spPr/>
      <dgm:t>
        <a:bodyPr/>
        <a:lstStyle/>
        <a:p>
          <a:endParaRPr lang="en-US"/>
        </a:p>
      </dgm:t>
    </dgm:pt>
    <dgm:pt modelId="{FB45E313-B34B-4F38-B099-BBD14634B5DE}" type="sibTrans" cxnId="{58588A04-B665-45F2-BB45-5F4142465EF4}">
      <dgm:prSet/>
      <dgm:spPr/>
      <dgm:t>
        <a:bodyPr/>
        <a:lstStyle/>
        <a:p>
          <a:endParaRPr lang="en-US"/>
        </a:p>
      </dgm:t>
    </dgm:pt>
    <dgm:pt modelId="{EBCDC4C0-5B6B-4226-9438-EFEA968713E1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Public and social services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568B8BFB-D674-48CC-B6C0-865FAC7F3F98}" type="parTrans" cxnId="{6ACC3193-60DD-469E-9FAF-EEF4D8B85267}">
      <dgm:prSet/>
      <dgm:spPr/>
      <dgm:t>
        <a:bodyPr/>
        <a:lstStyle/>
        <a:p>
          <a:endParaRPr lang="en-US"/>
        </a:p>
      </dgm:t>
    </dgm:pt>
    <dgm:pt modelId="{4970641F-0143-4292-82CD-5F09577E0C33}" type="sibTrans" cxnId="{6ACC3193-60DD-469E-9FAF-EEF4D8B85267}">
      <dgm:prSet/>
      <dgm:spPr/>
      <dgm:t>
        <a:bodyPr/>
        <a:lstStyle/>
        <a:p>
          <a:endParaRPr lang="en-US"/>
        </a:p>
      </dgm:t>
    </dgm:pt>
    <dgm:pt modelId="{2C5D345C-ACDC-47BD-A97F-4BF758359102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Transparency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6DBF5799-8CCA-4360-8619-23B584AAA9CA}" type="parTrans" cxnId="{79BE22DF-889A-4447-B7EE-076C3CC131F3}">
      <dgm:prSet/>
      <dgm:spPr/>
      <dgm:t>
        <a:bodyPr/>
        <a:lstStyle/>
        <a:p>
          <a:endParaRPr lang="en-US"/>
        </a:p>
      </dgm:t>
    </dgm:pt>
    <dgm:pt modelId="{BFA07CBB-7186-4142-A340-A95A9395E159}" type="sibTrans" cxnId="{79BE22DF-889A-4447-B7EE-076C3CC131F3}">
      <dgm:prSet/>
      <dgm:spPr/>
      <dgm:t>
        <a:bodyPr/>
        <a:lstStyle/>
        <a:p>
          <a:endParaRPr lang="en-US"/>
        </a:p>
      </dgm:t>
    </dgm:pt>
    <dgm:pt modelId="{EE7A2AEE-A38D-4F22-BFB9-A614C425E8FB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Political strategies &amp; perspectives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C77A6486-50BD-4573-8EE1-5FE3621DC5AA}" type="parTrans" cxnId="{6F6383E4-F2FE-4A61-9F19-724655B527AD}">
      <dgm:prSet/>
      <dgm:spPr/>
      <dgm:t>
        <a:bodyPr/>
        <a:lstStyle/>
        <a:p>
          <a:endParaRPr lang="en-US"/>
        </a:p>
      </dgm:t>
    </dgm:pt>
    <dgm:pt modelId="{159E06E0-41F2-427D-904A-2A48C82C2C0C}" type="sibTrans" cxnId="{6F6383E4-F2FE-4A61-9F19-724655B527AD}">
      <dgm:prSet/>
      <dgm:spPr/>
      <dgm:t>
        <a:bodyPr/>
        <a:lstStyle/>
        <a:p>
          <a:endParaRPr lang="en-US"/>
        </a:p>
      </dgm:t>
    </dgm:pt>
    <dgm:pt modelId="{05A9871B-7CD3-40F9-8D13-228A0783401D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Health conditions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A5DBBAF4-FC73-4A9A-AE26-6B75FC3D37A2}" type="parTrans" cxnId="{70AD4385-548B-4CC3-8048-49C16F3E2DC1}">
      <dgm:prSet/>
      <dgm:spPr/>
      <dgm:t>
        <a:bodyPr/>
        <a:lstStyle/>
        <a:p>
          <a:endParaRPr lang="en-US"/>
        </a:p>
      </dgm:t>
    </dgm:pt>
    <dgm:pt modelId="{E5FF6CE8-778F-4944-B70E-6E745E6749B9}" type="sibTrans" cxnId="{70AD4385-548B-4CC3-8048-49C16F3E2DC1}">
      <dgm:prSet/>
      <dgm:spPr/>
      <dgm:t>
        <a:bodyPr/>
        <a:lstStyle/>
        <a:p>
          <a:endParaRPr lang="en-US"/>
        </a:p>
      </dgm:t>
    </dgm:pt>
    <dgm:pt modelId="{80ADD68C-EF68-4D26-A650-D632ED1CA633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Individual safety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A6F77528-0A3F-4A1E-8602-7F63FAB555B0}" type="parTrans" cxnId="{D22D6520-28BB-4F17-8CD7-DF60198691D6}">
      <dgm:prSet/>
      <dgm:spPr/>
      <dgm:t>
        <a:bodyPr/>
        <a:lstStyle/>
        <a:p>
          <a:endParaRPr lang="en-US"/>
        </a:p>
      </dgm:t>
    </dgm:pt>
    <dgm:pt modelId="{4DB29CEC-7E0B-4681-B936-7D2DA7D37E03}" type="sibTrans" cxnId="{D22D6520-28BB-4F17-8CD7-DF60198691D6}">
      <dgm:prSet/>
      <dgm:spPr/>
      <dgm:t>
        <a:bodyPr/>
        <a:lstStyle/>
        <a:p>
          <a:endParaRPr lang="en-US"/>
        </a:p>
      </dgm:t>
    </dgm:pt>
    <dgm:pt modelId="{404F8B5A-A41C-4936-9C97-771AF117AC22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Housing quality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DCE110EC-B598-4232-9522-E863CBD463E4}" type="parTrans" cxnId="{23D00696-3345-4803-8EA1-3DE78E180DD9}">
      <dgm:prSet/>
      <dgm:spPr/>
      <dgm:t>
        <a:bodyPr/>
        <a:lstStyle/>
        <a:p>
          <a:endParaRPr lang="en-US"/>
        </a:p>
      </dgm:t>
    </dgm:pt>
    <dgm:pt modelId="{DA40A98D-AFA4-4A89-AA6B-A6E85F5D9AD4}" type="sibTrans" cxnId="{23D00696-3345-4803-8EA1-3DE78E180DD9}">
      <dgm:prSet/>
      <dgm:spPr/>
      <dgm:t>
        <a:bodyPr/>
        <a:lstStyle/>
        <a:p>
          <a:endParaRPr lang="en-US"/>
        </a:p>
      </dgm:t>
    </dgm:pt>
    <dgm:pt modelId="{E74CD649-C299-43FE-9A57-BEA3FAF7A9C4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Education facilities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6E547C51-082A-42A0-ACFE-885CB54E5B3B}" type="parTrans" cxnId="{C1BBA856-41EA-4C2A-8B45-B2E346C1D50C}">
      <dgm:prSet/>
      <dgm:spPr/>
      <dgm:t>
        <a:bodyPr/>
        <a:lstStyle/>
        <a:p>
          <a:endParaRPr lang="en-US"/>
        </a:p>
      </dgm:t>
    </dgm:pt>
    <dgm:pt modelId="{3F1C6B21-4D95-43D6-9322-31EE4633E5F5}" type="sibTrans" cxnId="{C1BBA856-41EA-4C2A-8B45-B2E346C1D50C}">
      <dgm:prSet/>
      <dgm:spPr/>
      <dgm:t>
        <a:bodyPr/>
        <a:lstStyle/>
        <a:p>
          <a:endParaRPr lang="en-US"/>
        </a:p>
      </dgm:t>
    </dgm:pt>
    <dgm:pt modelId="{68C3BD9D-8C1A-4BFB-84C6-6E4CBC6A8579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Touristic  amenity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51A58FA0-5930-40A1-9D9A-3139F2769ED5}" type="parTrans" cxnId="{B70C87D2-2620-4902-B910-C9943C895891}">
      <dgm:prSet/>
      <dgm:spPr/>
      <dgm:t>
        <a:bodyPr/>
        <a:lstStyle/>
        <a:p>
          <a:endParaRPr lang="en-US"/>
        </a:p>
      </dgm:t>
    </dgm:pt>
    <dgm:pt modelId="{73B28E87-14B0-4F3B-866F-D129516827EB}" type="sibTrans" cxnId="{B70C87D2-2620-4902-B910-C9943C895891}">
      <dgm:prSet/>
      <dgm:spPr/>
      <dgm:t>
        <a:bodyPr/>
        <a:lstStyle/>
        <a:p>
          <a:endParaRPr lang="en-US"/>
        </a:p>
      </dgm:t>
    </dgm:pt>
    <dgm:pt modelId="{466307E0-0601-4ED9-9B94-37054F705637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(Inter)national accessibility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3920C7BA-FEBF-4EB4-84EC-F9B448DCEC87}" type="parTrans" cxnId="{E5198C33-008E-4AB7-B56F-CAD26092B828}">
      <dgm:prSet/>
      <dgm:spPr/>
      <dgm:t>
        <a:bodyPr/>
        <a:lstStyle/>
        <a:p>
          <a:endParaRPr lang="en-US"/>
        </a:p>
      </dgm:t>
    </dgm:pt>
    <dgm:pt modelId="{C3665F0C-F557-4677-91A1-EB5CF7BB08BF}" type="sibTrans" cxnId="{E5198C33-008E-4AB7-B56F-CAD26092B828}">
      <dgm:prSet/>
      <dgm:spPr/>
      <dgm:t>
        <a:bodyPr/>
        <a:lstStyle/>
        <a:p>
          <a:endParaRPr lang="en-US"/>
        </a:p>
      </dgm:t>
    </dgm:pt>
    <dgm:pt modelId="{230CE732-9123-43F4-B2EA-43A9DFB21F88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Availability of </a:t>
          </a:r>
          <a:r>
            <a:rPr lang="en-US" sz="1500" b="1" dirty="0" smtClean="0">
              <a:solidFill>
                <a:srgbClr val="264D95"/>
              </a:solidFill>
              <a:latin typeface="Calibri" pitchFamily="34" charset="0"/>
              <a:cs typeface="Calibri" pitchFamily="34" charset="0"/>
            </a:rPr>
            <a:t>ICT* </a:t>
          </a:r>
          <a:r>
            <a:rPr lang="en-US" sz="1500" dirty="0" smtClean="0">
              <a:latin typeface="Calibri" pitchFamily="34" charset="0"/>
              <a:cs typeface="Calibri" pitchFamily="34" charset="0"/>
            </a:rPr>
            <a:t>infrastructure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6648CFB3-1C8A-4798-BB53-CEEDA9F15A16}" type="parTrans" cxnId="{151925ED-84B2-4C4E-9D3A-4BC13B0404C4}">
      <dgm:prSet/>
      <dgm:spPr/>
      <dgm:t>
        <a:bodyPr/>
        <a:lstStyle/>
        <a:p>
          <a:endParaRPr lang="en-US"/>
        </a:p>
      </dgm:t>
    </dgm:pt>
    <dgm:pt modelId="{FCA88D29-4049-472B-B121-E045F2E001CC}" type="sibTrans" cxnId="{151925ED-84B2-4C4E-9D3A-4BC13B0404C4}">
      <dgm:prSet/>
      <dgm:spPr/>
      <dgm:t>
        <a:bodyPr/>
        <a:lstStyle/>
        <a:p>
          <a:endParaRPr lang="en-US"/>
        </a:p>
      </dgm:t>
    </dgm:pt>
    <dgm:pt modelId="{4AC1BF16-E1D3-4445-9F50-A1706E56BFC7}">
      <dgm:prSet phldrT="[Text]" custT="1"/>
      <dgm:spPr/>
      <dgm:t>
        <a:bodyPr/>
        <a:lstStyle/>
        <a:p>
          <a:r>
            <a:rPr lang="en-US" sz="1500" dirty="0" smtClean="0">
              <a:latin typeface="Calibri" pitchFamily="34" charset="0"/>
              <a:cs typeface="Calibri" pitchFamily="34" charset="0"/>
            </a:rPr>
            <a:t>Sustainable, innovative and safe transport systems</a:t>
          </a:r>
          <a:endParaRPr lang="en-US" sz="1500" dirty="0">
            <a:latin typeface="Calibri" pitchFamily="34" charset="0"/>
            <a:cs typeface="Calibri" pitchFamily="34" charset="0"/>
          </a:endParaRPr>
        </a:p>
      </dgm:t>
    </dgm:pt>
    <dgm:pt modelId="{F2057E0B-8E6D-4D8E-ACEF-06E7205A19C5}" type="parTrans" cxnId="{CDCB1B12-3144-4F39-B722-FEA3BF0FCD21}">
      <dgm:prSet/>
      <dgm:spPr/>
      <dgm:t>
        <a:bodyPr/>
        <a:lstStyle/>
        <a:p>
          <a:endParaRPr lang="en-US"/>
        </a:p>
      </dgm:t>
    </dgm:pt>
    <dgm:pt modelId="{8401597C-FDD0-4059-B6E2-C5220065CC9B}" type="sibTrans" cxnId="{CDCB1B12-3144-4F39-B722-FEA3BF0FCD21}">
      <dgm:prSet/>
      <dgm:spPr/>
      <dgm:t>
        <a:bodyPr/>
        <a:lstStyle/>
        <a:p>
          <a:endParaRPr lang="en-US"/>
        </a:p>
      </dgm:t>
    </dgm:pt>
    <dgm:pt modelId="{0A3B1C9C-9A97-4A73-95B9-9FFA748EF7DD}" type="pres">
      <dgm:prSet presAssocID="{0679FEB3-8FE8-42ED-94DD-2E28BC9C97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B10EC7-6030-4089-A3A9-B24F23FFD5EB}" type="pres">
      <dgm:prSet presAssocID="{B56E9C05-D9F0-4834-B8DC-65C9B66A6C1E}" presName="composite" presStyleCnt="0"/>
      <dgm:spPr/>
      <dgm:t>
        <a:bodyPr/>
        <a:lstStyle/>
        <a:p>
          <a:endParaRPr lang="en-US"/>
        </a:p>
      </dgm:t>
    </dgm:pt>
    <dgm:pt modelId="{CDBDF990-FF91-42DF-A23A-0AFF8AAA6423}" type="pres">
      <dgm:prSet presAssocID="{B56E9C05-D9F0-4834-B8DC-65C9B66A6C1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98E48-4B67-4A7D-B39B-2A12ED7CC9F2}" type="pres">
      <dgm:prSet presAssocID="{B56E9C05-D9F0-4834-B8DC-65C9B66A6C1E}" presName="desTx" presStyleLbl="alignAccFollowNode1" presStyleIdx="0" presStyleCnt="3" custLinFactNeighborX="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EA123-8D83-442E-B56C-20ED5383B82F}" type="pres">
      <dgm:prSet presAssocID="{2D4BBF94-6C4D-45F4-8D2B-0030300B1BD9}" presName="space" presStyleCnt="0"/>
      <dgm:spPr/>
      <dgm:t>
        <a:bodyPr/>
        <a:lstStyle/>
        <a:p>
          <a:endParaRPr lang="en-US"/>
        </a:p>
      </dgm:t>
    </dgm:pt>
    <dgm:pt modelId="{3C955758-A1AB-4152-A351-0B27BCCF2D99}" type="pres">
      <dgm:prSet presAssocID="{27BEEB1C-41F3-45F7-8DC7-8971593C8D3B}" presName="composite" presStyleCnt="0"/>
      <dgm:spPr/>
      <dgm:t>
        <a:bodyPr/>
        <a:lstStyle/>
        <a:p>
          <a:endParaRPr lang="en-US"/>
        </a:p>
      </dgm:t>
    </dgm:pt>
    <dgm:pt modelId="{D18B39A4-550A-45D1-90B1-71375495C26D}" type="pres">
      <dgm:prSet presAssocID="{27BEEB1C-41F3-45F7-8DC7-8971593C8D3B}" presName="parTx" presStyleLbl="alignNode1" presStyleIdx="1" presStyleCnt="3" custLinFactNeighborX="-56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8A287-32B6-4753-8A14-107F1ED57AAC}" type="pres">
      <dgm:prSet presAssocID="{27BEEB1C-41F3-45F7-8DC7-8971593C8D3B}" presName="desTx" presStyleLbl="alignAccFollowNode1" presStyleIdx="1" presStyleCnt="3" custLinFactNeighborX="-5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02F51-FD4A-4BF0-B59C-03BA1FCD0AD9}" type="pres">
      <dgm:prSet presAssocID="{5ACBDEF6-464B-4F90-BA3A-A9243C29802A}" presName="space" presStyleCnt="0"/>
      <dgm:spPr/>
      <dgm:t>
        <a:bodyPr/>
        <a:lstStyle/>
        <a:p>
          <a:endParaRPr lang="en-US"/>
        </a:p>
      </dgm:t>
    </dgm:pt>
    <dgm:pt modelId="{12046FF7-2922-4748-B653-024A23098498}" type="pres">
      <dgm:prSet presAssocID="{BB9A5889-36F8-4DC4-A124-7EAF62C80FC8}" presName="composite" presStyleCnt="0"/>
      <dgm:spPr/>
      <dgm:t>
        <a:bodyPr/>
        <a:lstStyle/>
        <a:p>
          <a:endParaRPr lang="en-US"/>
        </a:p>
      </dgm:t>
    </dgm:pt>
    <dgm:pt modelId="{1B450E79-E198-4DA0-9764-9D9B53CAA592}" type="pres">
      <dgm:prSet presAssocID="{BB9A5889-36F8-4DC4-A124-7EAF62C80FC8}" presName="parTx" presStyleLbl="alignNode1" presStyleIdx="2" presStyleCnt="3" custLinFactNeighborX="-99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8EBFF-B158-4C26-9DEB-16669AB438D0}" type="pres">
      <dgm:prSet presAssocID="{BB9A5889-36F8-4DC4-A124-7EAF62C80FC8}" presName="desTx" presStyleLbl="alignAccFollowNode1" presStyleIdx="2" presStyleCnt="3" custLinFactNeighborX="-9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CC3193-60DD-469E-9FAF-EEF4D8B85267}" srcId="{B56E9C05-D9F0-4834-B8DC-65C9B66A6C1E}" destId="{EBCDC4C0-5B6B-4226-9438-EFEA968713E1}" srcOrd="1" destOrd="0" parTransId="{568B8BFB-D674-48CC-B6C0-865FAC7F3F98}" sibTransId="{4970641F-0143-4292-82CD-5F09577E0C33}"/>
    <dgm:cxn modelId="{7BC7EB4A-49D1-459F-BD35-F85AE15CA8BF}" type="presOf" srcId="{2C5D345C-ACDC-47BD-A97F-4BF758359102}" destId="{57998E48-4B67-4A7D-B39B-2A12ED7CC9F2}" srcOrd="0" destOrd="2" presId="urn:microsoft.com/office/officeart/2005/8/layout/hList1"/>
    <dgm:cxn modelId="{4437E36F-6878-49E1-AF3D-540F7E796B17}" type="presOf" srcId="{BB9A5889-36F8-4DC4-A124-7EAF62C80FC8}" destId="{1B450E79-E198-4DA0-9764-9D9B53CAA592}" srcOrd="0" destOrd="0" presId="urn:microsoft.com/office/officeart/2005/8/layout/hList1"/>
    <dgm:cxn modelId="{CBD1266A-B175-4756-AD7A-DDFE191499FC}" type="presOf" srcId="{B56E9C05-D9F0-4834-B8DC-65C9B66A6C1E}" destId="{CDBDF990-FF91-42DF-A23A-0AFF8AAA6423}" srcOrd="0" destOrd="0" presId="urn:microsoft.com/office/officeart/2005/8/layout/hList1"/>
    <dgm:cxn modelId="{B8C89D68-3849-466C-A75A-1A8E4C05C3AE}" srcId="{0679FEB3-8FE8-42ED-94DD-2E28BC9C976D}" destId="{B56E9C05-D9F0-4834-B8DC-65C9B66A6C1E}" srcOrd="0" destOrd="0" parTransId="{90C2BFA9-7E67-4488-877E-9B501DF41B8A}" sibTransId="{2D4BBF94-6C4D-45F4-8D2B-0030300B1BD9}"/>
    <dgm:cxn modelId="{878A5739-5D10-44ED-9857-949411055F3E}" srcId="{27BEEB1C-41F3-45F7-8DC7-8971593C8D3B}" destId="{894BEE66-E00D-4214-829F-16CEB45F330B}" srcOrd="0" destOrd="0" parTransId="{BCBDF62E-BCE9-4A04-961E-72B03B010857}" sibTransId="{E8C0D9DB-FA67-46F7-AA76-4030C4A8152C}"/>
    <dgm:cxn modelId="{79BE22DF-889A-4447-B7EE-076C3CC131F3}" srcId="{B56E9C05-D9F0-4834-B8DC-65C9B66A6C1E}" destId="{2C5D345C-ACDC-47BD-A97F-4BF758359102}" srcOrd="2" destOrd="0" parTransId="{6DBF5799-8CCA-4360-8619-23B584AAA9CA}" sibTransId="{BFA07CBB-7186-4142-A340-A95A9395E159}"/>
    <dgm:cxn modelId="{2775ABAB-7B4A-43ED-9BE2-37408269B6D0}" type="presOf" srcId="{466307E0-0601-4ED9-9B94-37054F705637}" destId="{41A8EBFF-B158-4C26-9DEB-16669AB438D0}" srcOrd="0" destOrd="1" presId="urn:microsoft.com/office/officeart/2005/8/layout/hList1"/>
    <dgm:cxn modelId="{B70C87D2-2620-4902-B910-C9943C895891}" srcId="{27BEEB1C-41F3-45F7-8DC7-8971593C8D3B}" destId="{68C3BD9D-8C1A-4BFB-84C6-6E4CBC6A8579}" srcOrd="5" destOrd="0" parTransId="{51A58FA0-5930-40A1-9D9A-3139F2769ED5}" sibTransId="{73B28E87-14B0-4F3B-866F-D129516827EB}"/>
    <dgm:cxn modelId="{A6AA3886-040E-48CA-B151-18C7830A9ACC}" type="presOf" srcId="{05A9871B-7CD3-40F9-8D13-228A0783401D}" destId="{BE58A287-32B6-4753-8A14-107F1ED57AAC}" srcOrd="0" destOrd="1" presId="urn:microsoft.com/office/officeart/2005/8/layout/hList1"/>
    <dgm:cxn modelId="{70AD4385-548B-4CC3-8048-49C16F3E2DC1}" srcId="{27BEEB1C-41F3-45F7-8DC7-8971593C8D3B}" destId="{05A9871B-7CD3-40F9-8D13-228A0783401D}" srcOrd="1" destOrd="0" parTransId="{A5DBBAF4-FC73-4A9A-AE26-6B75FC3D37A2}" sibTransId="{E5FF6CE8-778F-4944-B70E-6E745E6749B9}"/>
    <dgm:cxn modelId="{B56BB3A6-4ED7-4A16-BB24-F332FCB1E3BC}" type="presOf" srcId="{0679FEB3-8FE8-42ED-94DD-2E28BC9C976D}" destId="{0A3B1C9C-9A97-4A73-95B9-9FFA748EF7DD}" srcOrd="0" destOrd="0" presId="urn:microsoft.com/office/officeart/2005/8/layout/hList1"/>
    <dgm:cxn modelId="{6F6383E4-F2FE-4A61-9F19-724655B527AD}" srcId="{B56E9C05-D9F0-4834-B8DC-65C9B66A6C1E}" destId="{EE7A2AEE-A38D-4F22-BFB9-A614C425E8FB}" srcOrd="3" destOrd="0" parTransId="{C77A6486-50BD-4573-8EE1-5FE3621DC5AA}" sibTransId="{159E06E0-41F2-427D-904A-2A48C82C2C0C}"/>
    <dgm:cxn modelId="{CDCB1B12-3144-4F39-B722-FEA3BF0FCD21}" srcId="{BB9A5889-36F8-4DC4-A124-7EAF62C80FC8}" destId="{4AC1BF16-E1D3-4445-9F50-A1706E56BFC7}" srcOrd="3" destOrd="0" parTransId="{F2057E0B-8E6D-4D8E-ACEF-06E7205A19C5}" sibTransId="{8401597C-FDD0-4059-B6E2-C5220065CC9B}"/>
    <dgm:cxn modelId="{4FE1CC73-EEB9-4B76-B8C0-21AF6C0A8384}" srcId="{0679FEB3-8FE8-42ED-94DD-2E28BC9C976D}" destId="{BB9A5889-36F8-4DC4-A124-7EAF62C80FC8}" srcOrd="2" destOrd="0" parTransId="{95C82F64-A6DF-4F0D-9742-EC1470058E87}" sibTransId="{64A9C361-14F5-4763-9020-C1915CCAF7A8}"/>
    <dgm:cxn modelId="{D22D6520-28BB-4F17-8CD7-DF60198691D6}" srcId="{27BEEB1C-41F3-45F7-8DC7-8971593C8D3B}" destId="{80ADD68C-EF68-4D26-A650-D632ED1CA633}" srcOrd="2" destOrd="0" parTransId="{A6F77528-0A3F-4A1E-8602-7F63FAB555B0}" sibTransId="{4DB29CEC-7E0B-4681-B936-7D2DA7D37E03}"/>
    <dgm:cxn modelId="{04D0BA6E-E93D-40EF-8DFF-847ADE87D220}" srcId="{0679FEB3-8FE8-42ED-94DD-2E28BC9C976D}" destId="{27BEEB1C-41F3-45F7-8DC7-8971593C8D3B}" srcOrd="1" destOrd="0" parTransId="{5085FB5E-4E02-4F59-A60A-6642B85E4B81}" sibTransId="{5ACBDEF6-464B-4F90-BA3A-A9243C29802A}"/>
    <dgm:cxn modelId="{23D00696-3345-4803-8EA1-3DE78E180DD9}" srcId="{27BEEB1C-41F3-45F7-8DC7-8971593C8D3B}" destId="{404F8B5A-A41C-4936-9C97-771AF117AC22}" srcOrd="3" destOrd="0" parTransId="{DCE110EC-B598-4232-9522-E863CBD463E4}" sibTransId="{DA40A98D-AFA4-4A89-AA6B-A6E85F5D9AD4}"/>
    <dgm:cxn modelId="{151925ED-84B2-4C4E-9D3A-4BC13B0404C4}" srcId="{BB9A5889-36F8-4DC4-A124-7EAF62C80FC8}" destId="{230CE732-9123-43F4-B2EA-43A9DFB21F88}" srcOrd="2" destOrd="0" parTransId="{6648CFB3-1C8A-4798-BB53-CEEDA9F15A16}" sibTransId="{FCA88D29-4049-472B-B121-E045F2E001CC}"/>
    <dgm:cxn modelId="{33FFBBEF-B986-423F-A504-C23A2EE513FD}" type="presOf" srcId="{E74CD649-C299-43FE-9A57-BEA3FAF7A9C4}" destId="{BE58A287-32B6-4753-8A14-107F1ED57AAC}" srcOrd="0" destOrd="4" presId="urn:microsoft.com/office/officeart/2005/8/layout/hList1"/>
    <dgm:cxn modelId="{081157B2-29A3-40ED-8890-E56429CF7AF9}" type="presOf" srcId="{894BEE66-E00D-4214-829F-16CEB45F330B}" destId="{BE58A287-32B6-4753-8A14-107F1ED57AAC}" srcOrd="0" destOrd="0" presId="urn:microsoft.com/office/officeart/2005/8/layout/hList1"/>
    <dgm:cxn modelId="{BBC7EE68-ACC0-4B9D-9E10-28B93158ABC9}" type="presOf" srcId="{80ADD68C-EF68-4D26-A650-D632ED1CA633}" destId="{BE58A287-32B6-4753-8A14-107F1ED57AAC}" srcOrd="0" destOrd="2" presId="urn:microsoft.com/office/officeart/2005/8/layout/hList1"/>
    <dgm:cxn modelId="{05CBD5F2-C5CD-4794-AAAE-542378D1E12D}" type="presOf" srcId="{404F8B5A-A41C-4936-9C97-771AF117AC22}" destId="{BE58A287-32B6-4753-8A14-107F1ED57AAC}" srcOrd="0" destOrd="3" presId="urn:microsoft.com/office/officeart/2005/8/layout/hList1"/>
    <dgm:cxn modelId="{B05C2C58-57FA-4C9E-8E7D-37D7D60DCEF5}" type="presOf" srcId="{230CE732-9123-43F4-B2EA-43A9DFB21F88}" destId="{41A8EBFF-B158-4C26-9DEB-16669AB438D0}" srcOrd="0" destOrd="2" presId="urn:microsoft.com/office/officeart/2005/8/layout/hList1"/>
    <dgm:cxn modelId="{B6D425A4-BB79-4FE5-9A76-E07202437E45}" type="presOf" srcId="{EE7A2AEE-A38D-4F22-BFB9-A614C425E8FB}" destId="{57998E48-4B67-4A7D-B39B-2A12ED7CC9F2}" srcOrd="0" destOrd="3" presId="urn:microsoft.com/office/officeart/2005/8/layout/hList1"/>
    <dgm:cxn modelId="{5E1C1959-2ED9-4C3D-8A9A-6AA4FE3C2EA6}" srcId="{B56E9C05-D9F0-4834-B8DC-65C9B66A6C1E}" destId="{105F334E-1A72-44A8-ACB6-E278FD834A12}" srcOrd="0" destOrd="0" parTransId="{0AD9103C-2CC8-4B9D-AC30-63CA212D6CF5}" sibTransId="{C087D584-42BC-447F-BB1F-6B4671D3FCF9}"/>
    <dgm:cxn modelId="{846E62C5-5C81-4E52-BD34-2E389F03D9B8}" type="presOf" srcId="{6A1E9563-3DFD-482A-8FC6-449F553A7FAC}" destId="{BE58A287-32B6-4753-8A14-107F1ED57AAC}" srcOrd="0" destOrd="6" presId="urn:microsoft.com/office/officeart/2005/8/layout/hList1"/>
    <dgm:cxn modelId="{C4A3465C-DE37-46A7-933C-1F4DDB13DDF9}" type="presOf" srcId="{105F334E-1A72-44A8-ACB6-E278FD834A12}" destId="{57998E48-4B67-4A7D-B39B-2A12ED7CC9F2}" srcOrd="0" destOrd="0" presId="urn:microsoft.com/office/officeart/2005/8/layout/hList1"/>
    <dgm:cxn modelId="{1D1FCFB7-237A-4F42-A11A-E31973A26259}" srcId="{BB9A5889-36F8-4DC4-A124-7EAF62C80FC8}" destId="{C207BA78-0C8B-46B9-8CB6-5E0CE8C2782D}" srcOrd="0" destOrd="0" parTransId="{DF1F5392-87B0-4387-8BC9-89E36747D32D}" sibTransId="{C460B228-F47B-4D57-8392-0BE8051EAF48}"/>
    <dgm:cxn modelId="{E5198C33-008E-4AB7-B56F-CAD26092B828}" srcId="{BB9A5889-36F8-4DC4-A124-7EAF62C80FC8}" destId="{466307E0-0601-4ED9-9B94-37054F705637}" srcOrd="1" destOrd="0" parTransId="{3920C7BA-FEBF-4EB4-84EC-F9B448DCEC87}" sibTransId="{C3665F0C-F557-4677-91A1-EB5CF7BB08BF}"/>
    <dgm:cxn modelId="{58588A04-B665-45F2-BB45-5F4142465EF4}" srcId="{27BEEB1C-41F3-45F7-8DC7-8971593C8D3B}" destId="{6A1E9563-3DFD-482A-8FC6-449F553A7FAC}" srcOrd="6" destOrd="0" parTransId="{9BA48463-559F-429A-8772-A32B2AE82F34}" sibTransId="{FB45E313-B34B-4F38-B099-BBD14634B5DE}"/>
    <dgm:cxn modelId="{C1BBA856-41EA-4C2A-8B45-B2E346C1D50C}" srcId="{27BEEB1C-41F3-45F7-8DC7-8971593C8D3B}" destId="{E74CD649-C299-43FE-9A57-BEA3FAF7A9C4}" srcOrd="4" destOrd="0" parTransId="{6E547C51-082A-42A0-ACFE-885CB54E5B3B}" sibTransId="{3F1C6B21-4D95-43D6-9322-31EE4633E5F5}"/>
    <dgm:cxn modelId="{9E73F160-A221-4F43-925C-739B69C083C7}" type="presOf" srcId="{68C3BD9D-8C1A-4BFB-84C6-6E4CBC6A8579}" destId="{BE58A287-32B6-4753-8A14-107F1ED57AAC}" srcOrd="0" destOrd="5" presId="urn:microsoft.com/office/officeart/2005/8/layout/hList1"/>
    <dgm:cxn modelId="{60679C5E-FF2E-4C13-A8C8-08D01DCFD72C}" type="presOf" srcId="{EBCDC4C0-5B6B-4226-9438-EFEA968713E1}" destId="{57998E48-4B67-4A7D-B39B-2A12ED7CC9F2}" srcOrd="0" destOrd="1" presId="urn:microsoft.com/office/officeart/2005/8/layout/hList1"/>
    <dgm:cxn modelId="{095CBF71-3104-40B0-B2F1-034CA303C363}" type="presOf" srcId="{4AC1BF16-E1D3-4445-9F50-A1706E56BFC7}" destId="{41A8EBFF-B158-4C26-9DEB-16669AB438D0}" srcOrd="0" destOrd="3" presId="urn:microsoft.com/office/officeart/2005/8/layout/hList1"/>
    <dgm:cxn modelId="{9AAC11D3-088E-49AD-B357-871B1AB12F9A}" type="presOf" srcId="{C207BA78-0C8B-46B9-8CB6-5E0CE8C2782D}" destId="{41A8EBFF-B158-4C26-9DEB-16669AB438D0}" srcOrd="0" destOrd="0" presId="urn:microsoft.com/office/officeart/2005/8/layout/hList1"/>
    <dgm:cxn modelId="{AB93C5F3-25A7-4A57-A604-0B56750C67FB}" type="presOf" srcId="{27BEEB1C-41F3-45F7-8DC7-8971593C8D3B}" destId="{D18B39A4-550A-45D1-90B1-71375495C26D}" srcOrd="0" destOrd="0" presId="urn:microsoft.com/office/officeart/2005/8/layout/hList1"/>
    <dgm:cxn modelId="{E4767728-0E9F-40D0-85C7-22BFBA981BE9}" type="presParOf" srcId="{0A3B1C9C-9A97-4A73-95B9-9FFA748EF7DD}" destId="{E9B10EC7-6030-4089-A3A9-B24F23FFD5EB}" srcOrd="0" destOrd="0" presId="urn:microsoft.com/office/officeart/2005/8/layout/hList1"/>
    <dgm:cxn modelId="{573F2593-5B12-4B73-8B1E-3C1A57A2146B}" type="presParOf" srcId="{E9B10EC7-6030-4089-A3A9-B24F23FFD5EB}" destId="{CDBDF990-FF91-42DF-A23A-0AFF8AAA6423}" srcOrd="0" destOrd="0" presId="urn:microsoft.com/office/officeart/2005/8/layout/hList1"/>
    <dgm:cxn modelId="{0808B55D-05E4-4512-96CF-D14B3035A1EE}" type="presParOf" srcId="{E9B10EC7-6030-4089-A3A9-B24F23FFD5EB}" destId="{57998E48-4B67-4A7D-B39B-2A12ED7CC9F2}" srcOrd="1" destOrd="0" presId="urn:microsoft.com/office/officeart/2005/8/layout/hList1"/>
    <dgm:cxn modelId="{A1F05DDA-3193-412B-8059-43CF6917E54B}" type="presParOf" srcId="{0A3B1C9C-9A97-4A73-95B9-9FFA748EF7DD}" destId="{82CEA123-8D83-442E-B56C-20ED5383B82F}" srcOrd="1" destOrd="0" presId="urn:microsoft.com/office/officeart/2005/8/layout/hList1"/>
    <dgm:cxn modelId="{7EAF301A-ACD8-4CEE-B761-CE4E777ACE6A}" type="presParOf" srcId="{0A3B1C9C-9A97-4A73-95B9-9FFA748EF7DD}" destId="{3C955758-A1AB-4152-A351-0B27BCCF2D99}" srcOrd="2" destOrd="0" presId="urn:microsoft.com/office/officeart/2005/8/layout/hList1"/>
    <dgm:cxn modelId="{C52B67AD-7460-4E90-9E2B-951B7AEAC9C0}" type="presParOf" srcId="{3C955758-A1AB-4152-A351-0B27BCCF2D99}" destId="{D18B39A4-550A-45D1-90B1-71375495C26D}" srcOrd="0" destOrd="0" presId="urn:microsoft.com/office/officeart/2005/8/layout/hList1"/>
    <dgm:cxn modelId="{FE61F434-E158-44EF-83D3-441F9C978788}" type="presParOf" srcId="{3C955758-A1AB-4152-A351-0B27BCCF2D99}" destId="{BE58A287-32B6-4753-8A14-107F1ED57AAC}" srcOrd="1" destOrd="0" presId="urn:microsoft.com/office/officeart/2005/8/layout/hList1"/>
    <dgm:cxn modelId="{2E82F81A-DC32-4FDE-AD82-E3D0CE215F41}" type="presParOf" srcId="{0A3B1C9C-9A97-4A73-95B9-9FFA748EF7DD}" destId="{BAB02F51-FD4A-4BF0-B59C-03BA1FCD0AD9}" srcOrd="3" destOrd="0" presId="urn:microsoft.com/office/officeart/2005/8/layout/hList1"/>
    <dgm:cxn modelId="{E2215168-EF35-4E79-B285-55D21BFEFE06}" type="presParOf" srcId="{0A3B1C9C-9A97-4A73-95B9-9FFA748EF7DD}" destId="{12046FF7-2922-4748-B653-024A23098498}" srcOrd="4" destOrd="0" presId="urn:microsoft.com/office/officeart/2005/8/layout/hList1"/>
    <dgm:cxn modelId="{884EDAE4-6CAB-4FEB-A627-48FFEA57859E}" type="presParOf" srcId="{12046FF7-2922-4748-B653-024A23098498}" destId="{1B450E79-E198-4DA0-9764-9D9B53CAA592}" srcOrd="0" destOrd="0" presId="urn:microsoft.com/office/officeart/2005/8/layout/hList1"/>
    <dgm:cxn modelId="{AFDFBA81-F4E1-43AC-A24A-CD87037152B1}" type="presParOf" srcId="{12046FF7-2922-4748-B653-024A23098498}" destId="{41A8EBFF-B158-4C26-9DEB-16669AB438D0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294C7B-F561-49EC-B560-BB57884B486F}" type="doc">
      <dgm:prSet loTypeId="urn:microsoft.com/office/officeart/2005/8/layout/radial1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AA172AA-4C72-4D12-BDA1-4B8ABC367E3B}">
      <dgm:prSet phldrT="[Text]" custT="1"/>
      <dgm:spPr/>
      <dgm:t>
        <a:bodyPr/>
        <a:lstStyle/>
        <a:p>
          <a:r>
            <a:rPr lang="en-US" sz="1300" b="1" dirty="0" smtClean="0"/>
            <a:t>FTTH</a:t>
          </a:r>
        </a:p>
        <a:p>
          <a:r>
            <a:rPr lang="en-US" sz="1300" b="1" dirty="0" smtClean="0"/>
            <a:t>Fiber-to-the-Home</a:t>
          </a:r>
          <a:endParaRPr lang="en-US" sz="1300" b="1" dirty="0"/>
        </a:p>
      </dgm:t>
    </dgm:pt>
    <dgm:pt modelId="{548E6F2A-C37F-4E7C-9635-5A5ED66AA0DC}" type="parTrans" cxnId="{2B94949C-3676-4396-8A3C-4BFB4F7CA6DF}">
      <dgm:prSet custT="1"/>
      <dgm:spPr/>
      <dgm:t>
        <a:bodyPr/>
        <a:lstStyle/>
        <a:p>
          <a:endParaRPr lang="en-US" sz="1300"/>
        </a:p>
      </dgm:t>
    </dgm:pt>
    <dgm:pt modelId="{64B7671F-FD79-4294-A252-38322F23F333}" type="sibTrans" cxnId="{2B94949C-3676-4396-8A3C-4BFB4F7CA6DF}">
      <dgm:prSet/>
      <dgm:spPr/>
      <dgm:t>
        <a:bodyPr/>
        <a:lstStyle/>
        <a:p>
          <a:endParaRPr lang="en-US" sz="1300"/>
        </a:p>
      </dgm:t>
    </dgm:pt>
    <dgm:pt modelId="{A8774D7A-4614-4556-BFDF-811A74BC120F}">
      <dgm:prSet phldrT="[Text]" custT="1"/>
      <dgm:spPr/>
      <dgm:t>
        <a:bodyPr/>
        <a:lstStyle/>
        <a:p>
          <a:r>
            <a:rPr lang="en-US" sz="1300" b="1" dirty="0" smtClean="0"/>
            <a:t>Public </a:t>
          </a:r>
          <a:r>
            <a:rPr lang="en-US" sz="1300" b="1" dirty="0" err="1" smtClean="0"/>
            <a:t>WiFi</a:t>
          </a:r>
          <a:r>
            <a:rPr lang="en-US" sz="1300" b="1" dirty="0" smtClean="0"/>
            <a:t> +</a:t>
          </a:r>
        </a:p>
        <a:p>
          <a:r>
            <a:rPr lang="en-US" sz="1300" b="1" dirty="0" smtClean="0"/>
            <a:t>City Portal</a:t>
          </a:r>
          <a:endParaRPr lang="en-US" sz="1300" b="1" dirty="0"/>
        </a:p>
      </dgm:t>
    </dgm:pt>
    <dgm:pt modelId="{EBEF0E0B-9F8F-4F73-957A-D865DDD1705F}" type="parTrans" cxnId="{209CBE88-142D-46B5-B9BD-A30B1C1C6633}">
      <dgm:prSet custT="1"/>
      <dgm:spPr/>
      <dgm:t>
        <a:bodyPr/>
        <a:lstStyle/>
        <a:p>
          <a:endParaRPr lang="en-US" sz="1300"/>
        </a:p>
      </dgm:t>
    </dgm:pt>
    <dgm:pt modelId="{50AD3005-A589-4E9C-89BD-D7738D1C8DEB}" type="sibTrans" cxnId="{209CBE88-142D-46B5-B9BD-A30B1C1C6633}">
      <dgm:prSet/>
      <dgm:spPr/>
      <dgm:t>
        <a:bodyPr/>
        <a:lstStyle/>
        <a:p>
          <a:endParaRPr lang="en-US" sz="1300"/>
        </a:p>
      </dgm:t>
    </dgm:pt>
    <dgm:pt modelId="{FADDE6AA-8551-4E5A-831D-6775B2AFF33D}">
      <dgm:prSet phldrT="[Text]" custT="1"/>
      <dgm:spPr/>
      <dgm:t>
        <a:bodyPr/>
        <a:lstStyle/>
        <a:p>
          <a:r>
            <a:rPr lang="en-US" sz="1300" b="1" dirty="0" smtClean="0"/>
            <a:t>Disaster Recovery  &amp; Back-Up</a:t>
          </a:r>
        </a:p>
      </dgm:t>
    </dgm:pt>
    <dgm:pt modelId="{CCFEC919-F8EA-4E89-B78D-33D93C5E98B7}" type="parTrans" cxnId="{DD007261-F06D-4CD9-88C4-69A675F7883E}">
      <dgm:prSet custT="1"/>
      <dgm:spPr/>
      <dgm:t>
        <a:bodyPr/>
        <a:lstStyle/>
        <a:p>
          <a:endParaRPr lang="en-US" sz="1300"/>
        </a:p>
      </dgm:t>
    </dgm:pt>
    <dgm:pt modelId="{AD7FBCA5-9868-477E-B7EF-0F5358A97198}" type="sibTrans" cxnId="{DD007261-F06D-4CD9-88C4-69A675F7883E}">
      <dgm:prSet/>
      <dgm:spPr/>
      <dgm:t>
        <a:bodyPr/>
        <a:lstStyle/>
        <a:p>
          <a:endParaRPr lang="en-US" sz="1300"/>
        </a:p>
      </dgm:t>
    </dgm:pt>
    <dgm:pt modelId="{7E6BEF63-9182-4C09-ADBF-B64A26A590AF}">
      <dgm:prSet custT="1"/>
      <dgm:spPr/>
      <dgm:t>
        <a:bodyPr/>
        <a:lstStyle/>
        <a:p>
          <a:r>
            <a:rPr lang="en-US" sz="1300" b="1" dirty="0" smtClean="0"/>
            <a:t>Smart Metering</a:t>
          </a:r>
        </a:p>
        <a:p>
          <a:r>
            <a:rPr lang="en-US" sz="1300" b="1" dirty="0" smtClean="0"/>
            <a:t>Smart Grid</a:t>
          </a:r>
          <a:endParaRPr lang="en-US" sz="1300" b="1" dirty="0"/>
        </a:p>
      </dgm:t>
    </dgm:pt>
    <dgm:pt modelId="{DCD9132A-CC97-4711-BD3D-34B9D481368B}" type="parTrans" cxnId="{889DDDA0-DD50-4CEF-B1CE-EE14E83A39C3}">
      <dgm:prSet custT="1"/>
      <dgm:spPr/>
      <dgm:t>
        <a:bodyPr/>
        <a:lstStyle/>
        <a:p>
          <a:endParaRPr lang="en-US" sz="1300"/>
        </a:p>
      </dgm:t>
    </dgm:pt>
    <dgm:pt modelId="{71BD6037-3F75-4A77-82CD-8D7BBC6B1E08}" type="sibTrans" cxnId="{889DDDA0-DD50-4CEF-B1CE-EE14E83A39C3}">
      <dgm:prSet/>
      <dgm:spPr/>
      <dgm:t>
        <a:bodyPr/>
        <a:lstStyle/>
        <a:p>
          <a:endParaRPr lang="en-US" sz="1300"/>
        </a:p>
      </dgm:t>
    </dgm:pt>
    <dgm:pt modelId="{A22F7D6D-9DE6-42CD-A37A-DE055310A42A}">
      <dgm:prSet phldrT="[Text]" custT="1"/>
      <dgm:spPr>
        <a:solidFill>
          <a:srgbClr val="C21F42"/>
        </a:solidFill>
      </dgm:spPr>
      <dgm:t>
        <a:bodyPr/>
        <a:lstStyle/>
        <a:p>
          <a:r>
            <a:rPr lang="en-US" sz="1300" dirty="0" smtClean="0"/>
            <a:t>ICT network , optical fiber driven</a:t>
          </a:r>
          <a:endParaRPr lang="en-US" sz="1300" dirty="0"/>
        </a:p>
      </dgm:t>
    </dgm:pt>
    <dgm:pt modelId="{69DE36E7-5242-406C-853D-CEDF2929AD53}" type="sibTrans" cxnId="{368AED16-7EF3-43C6-8E72-89F3E24043FD}">
      <dgm:prSet/>
      <dgm:spPr/>
      <dgm:t>
        <a:bodyPr/>
        <a:lstStyle/>
        <a:p>
          <a:endParaRPr lang="en-US" sz="1300"/>
        </a:p>
      </dgm:t>
    </dgm:pt>
    <dgm:pt modelId="{E205A567-CD00-43C3-8742-ACEE4BFFF481}" type="parTrans" cxnId="{368AED16-7EF3-43C6-8E72-89F3E24043FD}">
      <dgm:prSet/>
      <dgm:spPr/>
      <dgm:t>
        <a:bodyPr/>
        <a:lstStyle/>
        <a:p>
          <a:endParaRPr lang="en-US" sz="1300"/>
        </a:p>
      </dgm:t>
    </dgm:pt>
    <dgm:pt modelId="{472A5BB5-D8A5-4E3B-9959-DBD2DE42055A}">
      <dgm:prSet custT="1"/>
      <dgm:spPr/>
      <dgm:t>
        <a:bodyPr/>
        <a:lstStyle/>
        <a:p>
          <a:r>
            <a:rPr lang="en-US" sz="1100" b="1" dirty="0" smtClean="0"/>
            <a:t>Modernize Public transport, Traffic </a:t>
          </a:r>
          <a:r>
            <a:rPr lang="en-US" sz="1100" b="1" dirty="0" err="1" smtClean="0"/>
            <a:t>Mgm</a:t>
          </a:r>
          <a:r>
            <a:rPr lang="en-US" sz="1100" b="1" dirty="0" smtClean="0"/>
            <a:t>.</a:t>
          </a:r>
          <a:endParaRPr lang="en-US" sz="1100" b="1" dirty="0"/>
        </a:p>
      </dgm:t>
    </dgm:pt>
    <dgm:pt modelId="{C9BE7B19-77BD-460E-BDFD-59548FEDFFFB}" type="parTrans" cxnId="{DAF87E22-6F2D-4ABB-9BA4-39F1A3CF4C09}">
      <dgm:prSet custT="1"/>
      <dgm:spPr/>
      <dgm:t>
        <a:bodyPr/>
        <a:lstStyle/>
        <a:p>
          <a:endParaRPr lang="en-US" sz="1300"/>
        </a:p>
      </dgm:t>
    </dgm:pt>
    <dgm:pt modelId="{81E479AA-F223-4F57-A121-BE5C0A5A951F}" type="sibTrans" cxnId="{DAF87E22-6F2D-4ABB-9BA4-39F1A3CF4C09}">
      <dgm:prSet/>
      <dgm:spPr/>
      <dgm:t>
        <a:bodyPr/>
        <a:lstStyle/>
        <a:p>
          <a:endParaRPr lang="en-US" sz="1300"/>
        </a:p>
      </dgm:t>
    </dgm:pt>
    <dgm:pt modelId="{3272F9F0-62F0-472D-920D-AF94F12BD954}">
      <dgm:prSet custT="1"/>
      <dgm:spPr/>
      <dgm:t>
        <a:bodyPr/>
        <a:lstStyle/>
        <a:p>
          <a:r>
            <a:rPr lang="en-US" sz="1300" b="1" dirty="0" smtClean="0"/>
            <a:t>TV </a:t>
          </a:r>
        </a:p>
        <a:p>
          <a:r>
            <a:rPr lang="en-US" sz="1300" b="1" dirty="0" smtClean="0"/>
            <a:t>Hot “plugs”</a:t>
          </a:r>
          <a:endParaRPr lang="en-US" sz="1300" b="1" dirty="0"/>
        </a:p>
      </dgm:t>
    </dgm:pt>
    <dgm:pt modelId="{6E8A9238-094F-4296-8CDB-091E69950A5F}" type="parTrans" cxnId="{70946CB9-F689-414B-9045-C9C8C7C1A4EF}">
      <dgm:prSet custT="1"/>
      <dgm:spPr/>
      <dgm:t>
        <a:bodyPr/>
        <a:lstStyle/>
        <a:p>
          <a:endParaRPr lang="en-US" sz="1300"/>
        </a:p>
      </dgm:t>
    </dgm:pt>
    <dgm:pt modelId="{36ECE2C3-24EC-498A-8BFE-7C83C8238519}" type="sibTrans" cxnId="{70946CB9-F689-414B-9045-C9C8C7C1A4EF}">
      <dgm:prSet/>
      <dgm:spPr/>
      <dgm:t>
        <a:bodyPr/>
        <a:lstStyle/>
        <a:p>
          <a:endParaRPr lang="en-US" sz="1300"/>
        </a:p>
      </dgm:t>
    </dgm:pt>
    <dgm:pt modelId="{B87109F8-D889-4DFE-A77A-512E5ED28EBD}">
      <dgm:prSet custT="1"/>
      <dgm:spPr/>
      <dgm:t>
        <a:bodyPr/>
        <a:lstStyle/>
        <a:p>
          <a:r>
            <a:rPr lang="en-US" sz="1300" b="1" dirty="0" smtClean="0"/>
            <a:t>Info Kiosk/ Board</a:t>
          </a:r>
        </a:p>
      </dgm:t>
    </dgm:pt>
    <dgm:pt modelId="{5C60F037-54E6-4728-B3B0-B0CDCF9108D5}" type="parTrans" cxnId="{8FD28105-71A5-4653-A4BB-935992F04E29}">
      <dgm:prSet custT="1"/>
      <dgm:spPr/>
      <dgm:t>
        <a:bodyPr/>
        <a:lstStyle/>
        <a:p>
          <a:endParaRPr lang="en-US" sz="1300"/>
        </a:p>
      </dgm:t>
    </dgm:pt>
    <dgm:pt modelId="{CE8804A9-CC62-4F6B-932F-42DA8F66F2AC}" type="sibTrans" cxnId="{8FD28105-71A5-4653-A4BB-935992F04E29}">
      <dgm:prSet/>
      <dgm:spPr/>
      <dgm:t>
        <a:bodyPr/>
        <a:lstStyle/>
        <a:p>
          <a:endParaRPr lang="en-US" sz="1300"/>
        </a:p>
      </dgm:t>
    </dgm:pt>
    <dgm:pt modelId="{0AE3C65C-2297-4841-AE63-275A6CE03F79}">
      <dgm:prSet custT="1"/>
      <dgm:spPr/>
      <dgm:t>
        <a:bodyPr/>
        <a:lstStyle/>
        <a:p>
          <a:r>
            <a:rPr lang="en-US" sz="1200" b="1" dirty="0" err="1" smtClean="0"/>
            <a:t>Enviro-ment</a:t>
          </a:r>
          <a:r>
            <a:rPr lang="en-US" sz="1200" b="1" dirty="0" smtClean="0"/>
            <a:t>, </a:t>
          </a:r>
          <a:r>
            <a:rPr lang="en-US" sz="1100" b="1" dirty="0" smtClean="0"/>
            <a:t>earthquake sensors</a:t>
          </a:r>
        </a:p>
      </dgm:t>
    </dgm:pt>
    <dgm:pt modelId="{C23054E3-86A2-4F26-AED4-70873BB7FD5A}" type="parTrans" cxnId="{43052C15-EEDF-42BC-A82C-C45792DF058E}">
      <dgm:prSet custT="1"/>
      <dgm:spPr/>
      <dgm:t>
        <a:bodyPr/>
        <a:lstStyle/>
        <a:p>
          <a:endParaRPr lang="en-US" sz="1300"/>
        </a:p>
      </dgm:t>
    </dgm:pt>
    <dgm:pt modelId="{115F2A62-BF61-46AC-801F-11B69DA97F5A}" type="sibTrans" cxnId="{43052C15-EEDF-42BC-A82C-C45792DF058E}">
      <dgm:prSet/>
      <dgm:spPr/>
      <dgm:t>
        <a:bodyPr/>
        <a:lstStyle/>
        <a:p>
          <a:endParaRPr lang="en-US" sz="1300"/>
        </a:p>
      </dgm:t>
    </dgm:pt>
    <dgm:pt modelId="{14497FD7-C5EB-4882-AA74-7FABC8A535C8}">
      <dgm:prSet custT="1"/>
      <dgm:spPr/>
      <dgm:t>
        <a:bodyPr/>
        <a:lstStyle/>
        <a:p>
          <a:r>
            <a:rPr lang="en-US" sz="1300" b="1" dirty="0" smtClean="0"/>
            <a:t>CCTV</a:t>
          </a:r>
          <a:endParaRPr lang="en-US" sz="1300" b="1" dirty="0"/>
        </a:p>
      </dgm:t>
    </dgm:pt>
    <dgm:pt modelId="{0018DE20-47CB-4699-AC11-5AF649A2DC09}" type="parTrans" cxnId="{53FD8BB8-2F5D-4DB5-9FBE-F25D7E27FB51}">
      <dgm:prSet custT="1"/>
      <dgm:spPr/>
      <dgm:t>
        <a:bodyPr/>
        <a:lstStyle/>
        <a:p>
          <a:endParaRPr lang="en-US" sz="1300"/>
        </a:p>
      </dgm:t>
    </dgm:pt>
    <dgm:pt modelId="{F96DEF79-28FA-4308-A169-07ACF2479369}" type="sibTrans" cxnId="{53FD8BB8-2F5D-4DB5-9FBE-F25D7E27FB51}">
      <dgm:prSet/>
      <dgm:spPr/>
      <dgm:t>
        <a:bodyPr/>
        <a:lstStyle/>
        <a:p>
          <a:endParaRPr lang="en-US" sz="1300"/>
        </a:p>
      </dgm:t>
    </dgm:pt>
    <dgm:pt modelId="{8405F639-60FF-457F-BF81-D1EF3453CF74}">
      <dgm:prSet custT="1"/>
      <dgm:spPr/>
      <dgm:t>
        <a:bodyPr/>
        <a:lstStyle/>
        <a:p>
          <a:r>
            <a:rPr lang="en-US" sz="1300" b="1" dirty="0" smtClean="0"/>
            <a:t>Info from</a:t>
          </a:r>
        </a:p>
        <a:p>
          <a:r>
            <a:rPr lang="en-US" sz="1300" b="1" dirty="0" err="1" smtClean="0"/>
            <a:t>Parkings</a:t>
          </a:r>
          <a:endParaRPr lang="en-US" sz="1300" b="1" dirty="0"/>
        </a:p>
      </dgm:t>
    </dgm:pt>
    <dgm:pt modelId="{D03D4092-0425-41F1-9AB5-31E58CE66174}" type="parTrans" cxnId="{AACBF93E-5D52-417F-B8FD-D091F2FD3A3C}">
      <dgm:prSet/>
      <dgm:spPr/>
      <dgm:t>
        <a:bodyPr/>
        <a:lstStyle/>
        <a:p>
          <a:endParaRPr lang="en-US"/>
        </a:p>
      </dgm:t>
    </dgm:pt>
    <dgm:pt modelId="{5C505353-EAC2-4FFD-B6B8-CF8EABB2815F}" type="sibTrans" cxnId="{AACBF93E-5D52-417F-B8FD-D091F2FD3A3C}">
      <dgm:prSet/>
      <dgm:spPr/>
      <dgm:t>
        <a:bodyPr/>
        <a:lstStyle/>
        <a:p>
          <a:endParaRPr lang="en-US"/>
        </a:p>
      </dgm:t>
    </dgm:pt>
    <dgm:pt modelId="{67C814E6-110F-4AA1-96E3-C7ABC0622C45}" type="pres">
      <dgm:prSet presAssocID="{AA294C7B-F561-49EC-B560-BB57884B48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599185-1605-4B93-9A17-1C5C0D503C18}" type="pres">
      <dgm:prSet presAssocID="{A22F7D6D-9DE6-42CD-A37A-DE055310A42A}" presName="centerShape" presStyleLbl="node0" presStyleIdx="0" presStyleCnt="1"/>
      <dgm:spPr/>
      <dgm:t>
        <a:bodyPr/>
        <a:lstStyle/>
        <a:p>
          <a:endParaRPr lang="en-US"/>
        </a:p>
      </dgm:t>
    </dgm:pt>
    <dgm:pt modelId="{008F4380-12C1-452B-A374-24434B47B025}" type="pres">
      <dgm:prSet presAssocID="{0018DE20-47CB-4699-AC11-5AF649A2DC09}" presName="Name9" presStyleLbl="parChTrans1D2" presStyleIdx="0" presStyleCnt="10"/>
      <dgm:spPr/>
      <dgm:t>
        <a:bodyPr/>
        <a:lstStyle/>
        <a:p>
          <a:endParaRPr lang="en-US"/>
        </a:p>
      </dgm:t>
    </dgm:pt>
    <dgm:pt modelId="{6DE40EAB-3420-4B06-9A7E-08F04136FC85}" type="pres">
      <dgm:prSet presAssocID="{0018DE20-47CB-4699-AC11-5AF649A2DC09}" presName="connTx" presStyleLbl="parChTrans1D2" presStyleIdx="0" presStyleCnt="10"/>
      <dgm:spPr/>
      <dgm:t>
        <a:bodyPr/>
        <a:lstStyle/>
        <a:p>
          <a:endParaRPr lang="en-US"/>
        </a:p>
      </dgm:t>
    </dgm:pt>
    <dgm:pt modelId="{C0D281BB-55AC-4E38-B9A4-1744D4D600F3}" type="pres">
      <dgm:prSet presAssocID="{14497FD7-C5EB-4882-AA74-7FABC8A535C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DBA7B-ABD0-40AA-A757-0F0893BFC1B9}" type="pres">
      <dgm:prSet presAssocID="{548E6F2A-C37F-4E7C-9635-5A5ED66AA0DC}" presName="Name9" presStyleLbl="parChTrans1D2" presStyleIdx="1" presStyleCnt="10"/>
      <dgm:spPr/>
      <dgm:t>
        <a:bodyPr/>
        <a:lstStyle/>
        <a:p>
          <a:endParaRPr lang="en-US"/>
        </a:p>
      </dgm:t>
    </dgm:pt>
    <dgm:pt modelId="{B2D72124-C644-4F23-8D6F-E48DA8DAC5F3}" type="pres">
      <dgm:prSet presAssocID="{548E6F2A-C37F-4E7C-9635-5A5ED66AA0DC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3C33110E-6BD9-4172-A0CC-69188C79148B}" type="pres">
      <dgm:prSet presAssocID="{9AA172AA-4C72-4D12-BDA1-4B8ABC367E3B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AA889-BA67-402F-B9BA-270E932890EC}" type="pres">
      <dgm:prSet presAssocID="{DCD9132A-CC97-4711-BD3D-34B9D481368B}" presName="Name9" presStyleLbl="parChTrans1D2" presStyleIdx="2" presStyleCnt="10"/>
      <dgm:spPr/>
      <dgm:t>
        <a:bodyPr/>
        <a:lstStyle/>
        <a:p>
          <a:endParaRPr lang="en-US"/>
        </a:p>
      </dgm:t>
    </dgm:pt>
    <dgm:pt modelId="{B83378D2-B553-40B2-BE04-0FC4C422F371}" type="pres">
      <dgm:prSet presAssocID="{DCD9132A-CC97-4711-BD3D-34B9D481368B}" presName="connTx" presStyleLbl="parChTrans1D2" presStyleIdx="2" presStyleCnt="10"/>
      <dgm:spPr/>
      <dgm:t>
        <a:bodyPr/>
        <a:lstStyle/>
        <a:p>
          <a:endParaRPr lang="en-US"/>
        </a:p>
      </dgm:t>
    </dgm:pt>
    <dgm:pt modelId="{97FAFB0B-9124-4513-AF61-2482AA174721}" type="pres">
      <dgm:prSet presAssocID="{7E6BEF63-9182-4C09-ADBF-B64A26A590AF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77766-1483-47DD-A8AF-B397F218B4BF}" type="pres">
      <dgm:prSet presAssocID="{C9BE7B19-77BD-460E-BDFD-59548FEDFFFB}" presName="Name9" presStyleLbl="parChTrans1D2" presStyleIdx="3" presStyleCnt="10"/>
      <dgm:spPr/>
      <dgm:t>
        <a:bodyPr/>
        <a:lstStyle/>
        <a:p>
          <a:endParaRPr lang="en-US"/>
        </a:p>
      </dgm:t>
    </dgm:pt>
    <dgm:pt modelId="{EE17DBAD-7B0F-4773-84BE-895DE40A2BA8}" type="pres">
      <dgm:prSet presAssocID="{C9BE7B19-77BD-460E-BDFD-59548FEDFFFB}" presName="connTx" presStyleLbl="parChTrans1D2" presStyleIdx="3" presStyleCnt="10"/>
      <dgm:spPr/>
      <dgm:t>
        <a:bodyPr/>
        <a:lstStyle/>
        <a:p>
          <a:endParaRPr lang="en-US"/>
        </a:p>
      </dgm:t>
    </dgm:pt>
    <dgm:pt modelId="{D436CCFA-CFAC-46AD-B6B9-0E7313940E91}" type="pres">
      <dgm:prSet presAssocID="{472A5BB5-D8A5-4E3B-9959-DBD2DE42055A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4DBFD-1EDA-443E-BCF4-3365D9F78D64}" type="pres">
      <dgm:prSet presAssocID="{D03D4092-0425-41F1-9AB5-31E58CE66174}" presName="Name9" presStyleLbl="parChTrans1D2" presStyleIdx="4" presStyleCnt="10"/>
      <dgm:spPr/>
      <dgm:t>
        <a:bodyPr/>
        <a:lstStyle/>
        <a:p>
          <a:endParaRPr lang="en-US"/>
        </a:p>
      </dgm:t>
    </dgm:pt>
    <dgm:pt modelId="{FBF0BDBB-6198-421D-AC35-0930EFD7BA9D}" type="pres">
      <dgm:prSet presAssocID="{D03D4092-0425-41F1-9AB5-31E58CE66174}" presName="connTx" presStyleLbl="parChTrans1D2" presStyleIdx="4" presStyleCnt="10"/>
      <dgm:spPr/>
      <dgm:t>
        <a:bodyPr/>
        <a:lstStyle/>
        <a:p>
          <a:endParaRPr lang="en-US"/>
        </a:p>
      </dgm:t>
    </dgm:pt>
    <dgm:pt modelId="{141F7A4C-2CFE-4DF3-BE9C-39C7196507B6}" type="pres">
      <dgm:prSet presAssocID="{8405F639-60FF-457F-BF81-D1EF3453CF74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1DB98-26F8-4C73-B507-A723CE6AD422}" type="pres">
      <dgm:prSet presAssocID="{5C60F037-54E6-4728-B3B0-B0CDCF9108D5}" presName="Name9" presStyleLbl="parChTrans1D2" presStyleIdx="5" presStyleCnt="10"/>
      <dgm:spPr/>
      <dgm:t>
        <a:bodyPr/>
        <a:lstStyle/>
        <a:p>
          <a:endParaRPr lang="en-US"/>
        </a:p>
      </dgm:t>
    </dgm:pt>
    <dgm:pt modelId="{1770887B-C418-4B7D-99F6-80A970416A2E}" type="pres">
      <dgm:prSet presAssocID="{5C60F037-54E6-4728-B3B0-B0CDCF9108D5}" presName="connTx" presStyleLbl="parChTrans1D2" presStyleIdx="5" presStyleCnt="10"/>
      <dgm:spPr/>
      <dgm:t>
        <a:bodyPr/>
        <a:lstStyle/>
        <a:p>
          <a:endParaRPr lang="en-US"/>
        </a:p>
      </dgm:t>
    </dgm:pt>
    <dgm:pt modelId="{591CCFB5-D8AD-4EAF-8C0B-0DC3D460A535}" type="pres">
      <dgm:prSet presAssocID="{B87109F8-D889-4DFE-A77A-512E5ED28EB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0A7A5-AADD-459B-99F2-B4493E939D01}" type="pres">
      <dgm:prSet presAssocID="{C23054E3-86A2-4F26-AED4-70873BB7FD5A}" presName="Name9" presStyleLbl="parChTrans1D2" presStyleIdx="6" presStyleCnt="10"/>
      <dgm:spPr/>
      <dgm:t>
        <a:bodyPr/>
        <a:lstStyle/>
        <a:p>
          <a:endParaRPr lang="en-US"/>
        </a:p>
      </dgm:t>
    </dgm:pt>
    <dgm:pt modelId="{A02FD39B-D053-439D-84D1-9211835D273A}" type="pres">
      <dgm:prSet presAssocID="{C23054E3-86A2-4F26-AED4-70873BB7FD5A}" presName="connTx" presStyleLbl="parChTrans1D2" presStyleIdx="6" presStyleCnt="10"/>
      <dgm:spPr/>
      <dgm:t>
        <a:bodyPr/>
        <a:lstStyle/>
        <a:p>
          <a:endParaRPr lang="en-US"/>
        </a:p>
      </dgm:t>
    </dgm:pt>
    <dgm:pt modelId="{5477E76B-62A2-48D4-8EF0-02DBE8A20517}" type="pres">
      <dgm:prSet presAssocID="{0AE3C65C-2297-4841-AE63-275A6CE03F79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01BE8-C6FD-46A9-AD02-8EC0FB0F7724}" type="pres">
      <dgm:prSet presAssocID="{EBEF0E0B-9F8F-4F73-957A-D865DDD1705F}" presName="Name9" presStyleLbl="parChTrans1D2" presStyleIdx="7" presStyleCnt="10"/>
      <dgm:spPr/>
      <dgm:t>
        <a:bodyPr/>
        <a:lstStyle/>
        <a:p>
          <a:endParaRPr lang="en-US"/>
        </a:p>
      </dgm:t>
    </dgm:pt>
    <dgm:pt modelId="{B039620D-0A09-4C48-8A93-6EE5A34991CF}" type="pres">
      <dgm:prSet presAssocID="{EBEF0E0B-9F8F-4F73-957A-D865DDD1705F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530243D7-5679-4BDC-B88D-38432CCDF4B2}" type="pres">
      <dgm:prSet presAssocID="{A8774D7A-4614-4556-BFDF-811A74BC120F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80B39-3D0B-4892-8ED8-5A4DD5F098F8}" type="pres">
      <dgm:prSet presAssocID="{6E8A9238-094F-4296-8CDB-091E69950A5F}" presName="Name9" presStyleLbl="parChTrans1D2" presStyleIdx="8" presStyleCnt="10"/>
      <dgm:spPr/>
      <dgm:t>
        <a:bodyPr/>
        <a:lstStyle/>
        <a:p>
          <a:endParaRPr lang="en-US"/>
        </a:p>
      </dgm:t>
    </dgm:pt>
    <dgm:pt modelId="{1FE22B02-C13F-429A-8264-7427C0530D1D}" type="pres">
      <dgm:prSet presAssocID="{6E8A9238-094F-4296-8CDB-091E69950A5F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66F21A00-73EE-40C1-8023-37EAA789663C}" type="pres">
      <dgm:prSet presAssocID="{3272F9F0-62F0-472D-920D-AF94F12BD954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A9CE3-A75A-48CB-9821-885B65B3DD63}" type="pres">
      <dgm:prSet presAssocID="{CCFEC919-F8EA-4E89-B78D-33D93C5E98B7}" presName="Name9" presStyleLbl="parChTrans1D2" presStyleIdx="9" presStyleCnt="10"/>
      <dgm:spPr/>
      <dgm:t>
        <a:bodyPr/>
        <a:lstStyle/>
        <a:p>
          <a:endParaRPr lang="en-US"/>
        </a:p>
      </dgm:t>
    </dgm:pt>
    <dgm:pt modelId="{7FB965E7-ED58-4FBC-8662-EA70DCB97A8F}" type="pres">
      <dgm:prSet presAssocID="{CCFEC919-F8EA-4E89-B78D-33D93C5E98B7}" presName="connTx" presStyleLbl="parChTrans1D2" presStyleIdx="9" presStyleCnt="10"/>
      <dgm:spPr/>
      <dgm:t>
        <a:bodyPr/>
        <a:lstStyle/>
        <a:p>
          <a:endParaRPr lang="en-US"/>
        </a:p>
      </dgm:t>
    </dgm:pt>
    <dgm:pt modelId="{269A84B4-61C2-4191-A5B3-7D9BC5826058}" type="pres">
      <dgm:prSet presAssocID="{FADDE6AA-8551-4E5A-831D-6775B2AFF33D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02D05F-92DF-4D08-B4D7-D1D1DB83A244}" type="presOf" srcId="{EBEF0E0B-9F8F-4F73-957A-D865DDD1705F}" destId="{C9101BE8-C6FD-46A9-AD02-8EC0FB0F7724}" srcOrd="0" destOrd="0" presId="urn:microsoft.com/office/officeart/2005/8/layout/radial1"/>
    <dgm:cxn modelId="{E80100CA-FA1F-48EE-B476-0564E001C94C}" type="presOf" srcId="{5C60F037-54E6-4728-B3B0-B0CDCF9108D5}" destId="{1770887B-C418-4B7D-99F6-80A970416A2E}" srcOrd="1" destOrd="0" presId="urn:microsoft.com/office/officeart/2005/8/layout/radial1"/>
    <dgm:cxn modelId="{9F31B400-DE01-4410-8795-5C0A06E0F088}" type="presOf" srcId="{C23054E3-86A2-4F26-AED4-70873BB7FD5A}" destId="{A02FD39B-D053-439D-84D1-9211835D273A}" srcOrd="1" destOrd="0" presId="urn:microsoft.com/office/officeart/2005/8/layout/radial1"/>
    <dgm:cxn modelId="{8DBDB995-6814-4E47-9DE6-C18EB3DDEEFB}" type="presOf" srcId="{C9BE7B19-77BD-460E-BDFD-59548FEDFFFB}" destId="{EE17DBAD-7B0F-4773-84BE-895DE40A2BA8}" srcOrd="1" destOrd="0" presId="urn:microsoft.com/office/officeart/2005/8/layout/radial1"/>
    <dgm:cxn modelId="{6610022A-00B8-4195-869D-6C221A9400F3}" type="presOf" srcId="{7E6BEF63-9182-4C09-ADBF-B64A26A590AF}" destId="{97FAFB0B-9124-4513-AF61-2482AA174721}" srcOrd="0" destOrd="0" presId="urn:microsoft.com/office/officeart/2005/8/layout/radial1"/>
    <dgm:cxn modelId="{52E22F7B-B18B-4EF8-BC35-0C71D0AE65FF}" type="presOf" srcId="{C23054E3-86A2-4F26-AED4-70873BB7FD5A}" destId="{3F70A7A5-AADD-459B-99F2-B4493E939D01}" srcOrd="0" destOrd="0" presId="urn:microsoft.com/office/officeart/2005/8/layout/radial1"/>
    <dgm:cxn modelId="{33DCE048-9869-4787-BEFB-0E2BBE61D244}" type="presOf" srcId="{6E8A9238-094F-4296-8CDB-091E69950A5F}" destId="{1FE22B02-C13F-429A-8264-7427C0530D1D}" srcOrd="1" destOrd="0" presId="urn:microsoft.com/office/officeart/2005/8/layout/radial1"/>
    <dgm:cxn modelId="{9C246F2A-130A-4BAF-8BCF-467130C2E6F3}" type="presOf" srcId="{472A5BB5-D8A5-4E3B-9959-DBD2DE42055A}" destId="{D436CCFA-CFAC-46AD-B6B9-0E7313940E91}" srcOrd="0" destOrd="0" presId="urn:microsoft.com/office/officeart/2005/8/layout/radial1"/>
    <dgm:cxn modelId="{BB8FD981-7A92-4090-8827-2FAE5E9A0571}" type="presOf" srcId="{C9BE7B19-77BD-460E-BDFD-59548FEDFFFB}" destId="{BF377766-1483-47DD-A8AF-B397F218B4BF}" srcOrd="0" destOrd="0" presId="urn:microsoft.com/office/officeart/2005/8/layout/radial1"/>
    <dgm:cxn modelId="{53FD8BB8-2F5D-4DB5-9FBE-F25D7E27FB51}" srcId="{A22F7D6D-9DE6-42CD-A37A-DE055310A42A}" destId="{14497FD7-C5EB-4882-AA74-7FABC8A535C8}" srcOrd="0" destOrd="0" parTransId="{0018DE20-47CB-4699-AC11-5AF649A2DC09}" sibTransId="{F96DEF79-28FA-4308-A169-07ACF2479369}"/>
    <dgm:cxn modelId="{AACBF93E-5D52-417F-B8FD-D091F2FD3A3C}" srcId="{A22F7D6D-9DE6-42CD-A37A-DE055310A42A}" destId="{8405F639-60FF-457F-BF81-D1EF3453CF74}" srcOrd="4" destOrd="0" parTransId="{D03D4092-0425-41F1-9AB5-31E58CE66174}" sibTransId="{5C505353-EAC2-4FFD-B6B8-CF8EABB2815F}"/>
    <dgm:cxn modelId="{FD68AAE4-7158-4D58-AD43-4C1F558C0662}" type="presOf" srcId="{0018DE20-47CB-4699-AC11-5AF649A2DC09}" destId="{008F4380-12C1-452B-A374-24434B47B025}" srcOrd="0" destOrd="0" presId="urn:microsoft.com/office/officeart/2005/8/layout/radial1"/>
    <dgm:cxn modelId="{F808C69E-9FDB-44EC-97AF-19B071363775}" type="presOf" srcId="{A8774D7A-4614-4556-BFDF-811A74BC120F}" destId="{530243D7-5679-4BDC-B88D-38432CCDF4B2}" srcOrd="0" destOrd="0" presId="urn:microsoft.com/office/officeart/2005/8/layout/radial1"/>
    <dgm:cxn modelId="{7790DDF9-101F-4EAD-861D-37845A841883}" type="presOf" srcId="{548E6F2A-C37F-4E7C-9635-5A5ED66AA0DC}" destId="{B2D72124-C644-4F23-8D6F-E48DA8DAC5F3}" srcOrd="1" destOrd="0" presId="urn:microsoft.com/office/officeart/2005/8/layout/radial1"/>
    <dgm:cxn modelId="{2B94949C-3676-4396-8A3C-4BFB4F7CA6DF}" srcId="{A22F7D6D-9DE6-42CD-A37A-DE055310A42A}" destId="{9AA172AA-4C72-4D12-BDA1-4B8ABC367E3B}" srcOrd="1" destOrd="0" parTransId="{548E6F2A-C37F-4E7C-9635-5A5ED66AA0DC}" sibTransId="{64B7671F-FD79-4294-A252-38322F23F333}"/>
    <dgm:cxn modelId="{B433F10C-E008-4F0B-8518-5A0AB7100C6D}" type="presOf" srcId="{B87109F8-D889-4DFE-A77A-512E5ED28EBD}" destId="{591CCFB5-D8AD-4EAF-8C0B-0DC3D460A535}" srcOrd="0" destOrd="0" presId="urn:microsoft.com/office/officeart/2005/8/layout/radial1"/>
    <dgm:cxn modelId="{694C9853-FDA3-42E4-BC56-5DA87E987EBF}" type="presOf" srcId="{548E6F2A-C37F-4E7C-9635-5A5ED66AA0DC}" destId="{016DBA7B-ABD0-40AA-A757-0F0893BFC1B9}" srcOrd="0" destOrd="0" presId="urn:microsoft.com/office/officeart/2005/8/layout/radial1"/>
    <dgm:cxn modelId="{368AED16-7EF3-43C6-8E72-89F3E24043FD}" srcId="{AA294C7B-F561-49EC-B560-BB57884B486F}" destId="{A22F7D6D-9DE6-42CD-A37A-DE055310A42A}" srcOrd="0" destOrd="0" parTransId="{E205A567-CD00-43C3-8742-ACEE4BFFF481}" sibTransId="{69DE36E7-5242-406C-853D-CEDF2929AD53}"/>
    <dgm:cxn modelId="{907E14B2-55FA-4590-BA5E-4E46C2F8B43A}" type="presOf" srcId="{D03D4092-0425-41F1-9AB5-31E58CE66174}" destId="{CA24DBFD-1EDA-443E-BCF4-3365D9F78D64}" srcOrd="0" destOrd="0" presId="urn:microsoft.com/office/officeart/2005/8/layout/radial1"/>
    <dgm:cxn modelId="{E9B995BE-B865-4FBB-B82F-5E40BA8659AB}" type="presOf" srcId="{DCD9132A-CC97-4711-BD3D-34B9D481368B}" destId="{8BDAA889-BA67-402F-B9BA-270E932890EC}" srcOrd="0" destOrd="0" presId="urn:microsoft.com/office/officeart/2005/8/layout/radial1"/>
    <dgm:cxn modelId="{722565FB-BC84-4376-B76E-0D781A7F94E9}" type="presOf" srcId="{6E8A9238-094F-4296-8CDB-091E69950A5F}" destId="{99A80B39-3D0B-4892-8ED8-5A4DD5F098F8}" srcOrd="0" destOrd="0" presId="urn:microsoft.com/office/officeart/2005/8/layout/radial1"/>
    <dgm:cxn modelId="{8FD28105-71A5-4653-A4BB-935992F04E29}" srcId="{A22F7D6D-9DE6-42CD-A37A-DE055310A42A}" destId="{B87109F8-D889-4DFE-A77A-512E5ED28EBD}" srcOrd="5" destOrd="0" parTransId="{5C60F037-54E6-4728-B3B0-B0CDCF9108D5}" sibTransId="{CE8804A9-CC62-4F6B-932F-42DA8F66F2AC}"/>
    <dgm:cxn modelId="{DAF87E22-6F2D-4ABB-9BA4-39F1A3CF4C09}" srcId="{A22F7D6D-9DE6-42CD-A37A-DE055310A42A}" destId="{472A5BB5-D8A5-4E3B-9959-DBD2DE42055A}" srcOrd="3" destOrd="0" parTransId="{C9BE7B19-77BD-460E-BDFD-59548FEDFFFB}" sibTransId="{81E479AA-F223-4F57-A121-BE5C0A5A951F}"/>
    <dgm:cxn modelId="{9F42AB91-590F-4C39-A797-ADC3C1B01BBE}" type="presOf" srcId="{DCD9132A-CC97-4711-BD3D-34B9D481368B}" destId="{B83378D2-B553-40B2-BE04-0FC4C422F371}" srcOrd="1" destOrd="0" presId="urn:microsoft.com/office/officeart/2005/8/layout/radial1"/>
    <dgm:cxn modelId="{E89372BA-22EB-463C-BFBB-1478C41E11A2}" type="presOf" srcId="{3272F9F0-62F0-472D-920D-AF94F12BD954}" destId="{66F21A00-73EE-40C1-8023-37EAA789663C}" srcOrd="0" destOrd="0" presId="urn:microsoft.com/office/officeart/2005/8/layout/radial1"/>
    <dgm:cxn modelId="{A6BC9722-5F8D-4496-AAC4-D08550DC1602}" type="presOf" srcId="{9AA172AA-4C72-4D12-BDA1-4B8ABC367E3B}" destId="{3C33110E-6BD9-4172-A0CC-69188C79148B}" srcOrd="0" destOrd="0" presId="urn:microsoft.com/office/officeart/2005/8/layout/radial1"/>
    <dgm:cxn modelId="{C5490C45-45D7-4867-8E57-0B88499FB016}" type="presOf" srcId="{D03D4092-0425-41F1-9AB5-31E58CE66174}" destId="{FBF0BDBB-6198-421D-AC35-0930EFD7BA9D}" srcOrd="1" destOrd="0" presId="urn:microsoft.com/office/officeart/2005/8/layout/radial1"/>
    <dgm:cxn modelId="{98AE20CC-D589-4A1B-9DEB-6112DF8A78DC}" type="presOf" srcId="{EBEF0E0B-9F8F-4F73-957A-D865DDD1705F}" destId="{B039620D-0A09-4C48-8A93-6EE5A34991CF}" srcOrd="1" destOrd="0" presId="urn:microsoft.com/office/officeart/2005/8/layout/radial1"/>
    <dgm:cxn modelId="{E1841DAC-F236-4313-B829-C30DEA33A48C}" type="presOf" srcId="{5C60F037-54E6-4728-B3B0-B0CDCF9108D5}" destId="{F981DB98-26F8-4C73-B507-A723CE6AD422}" srcOrd="0" destOrd="0" presId="urn:microsoft.com/office/officeart/2005/8/layout/radial1"/>
    <dgm:cxn modelId="{DD007261-F06D-4CD9-88C4-69A675F7883E}" srcId="{A22F7D6D-9DE6-42CD-A37A-DE055310A42A}" destId="{FADDE6AA-8551-4E5A-831D-6775B2AFF33D}" srcOrd="9" destOrd="0" parTransId="{CCFEC919-F8EA-4E89-B78D-33D93C5E98B7}" sibTransId="{AD7FBCA5-9868-477E-B7EF-0F5358A97198}"/>
    <dgm:cxn modelId="{889DDDA0-DD50-4CEF-B1CE-EE14E83A39C3}" srcId="{A22F7D6D-9DE6-42CD-A37A-DE055310A42A}" destId="{7E6BEF63-9182-4C09-ADBF-B64A26A590AF}" srcOrd="2" destOrd="0" parTransId="{DCD9132A-CC97-4711-BD3D-34B9D481368B}" sibTransId="{71BD6037-3F75-4A77-82CD-8D7BBC6B1E08}"/>
    <dgm:cxn modelId="{B34822A4-FBE3-4374-B32E-16E6BAABA033}" type="presOf" srcId="{AA294C7B-F561-49EC-B560-BB57884B486F}" destId="{67C814E6-110F-4AA1-96E3-C7ABC0622C45}" srcOrd="0" destOrd="0" presId="urn:microsoft.com/office/officeart/2005/8/layout/radial1"/>
    <dgm:cxn modelId="{209CBE88-142D-46B5-B9BD-A30B1C1C6633}" srcId="{A22F7D6D-9DE6-42CD-A37A-DE055310A42A}" destId="{A8774D7A-4614-4556-BFDF-811A74BC120F}" srcOrd="7" destOrd="0" parTransId="{EBEF0E0B-9F8F-4F73-957A-D865DDD1705F}" sibTransId="{50AD3005-A589-4E9C-89BD-D7738D1C8DEB}"/>
    <dgm:cxn modelId="{76D7FB36-2200-45A7-AC0F-4DDAAE1BBDE2}" type="presOf" srcId="{CCFEC919-F8EA-4E89-B78D-33D93C5E98B7}" destId="{C82A9CE3-A75A-48CB-9821-885B65B3DD63}" srcOrd="0" destOrd="0" presId="urn:microsoft.com/office/officeart/2005/8/layout/radial1"/>
    <dgm:cxn modelId="{FFD15AA6-E5BD-47EC-8090-54F667BCA41C}" type="presOf" srcId="{CCFEC919-F8EA-4E89-B78D-33D93C5E98B7}" destId="{7FB965E7-ED58-4FBC-8662-EA70DCB97A8F}" srcOrd="1" destOrd="0" presId="urn:microsoft.com/office/officeart/2005/8/layout/radial1"/>
    <dgm:cxn modelId="{FED8C15D-135E-406A-9948-AF18019390BF}" type="presOf" srcId="{14497FD7-C5EB-4882-AA74-7FABC8A535C8}" destId="{C0D281BB-55AC-4E38-B9A4-1744D4D600F3}" srcOrd="0" destOrd="0" presId="urn:microsoft.com/office/officeart/2005/8/layout/radial1"/>
    <dgm:cxn modelId="{B2FB98D1-96C5-4D30-A283-62836CC3A585}" type="presOf" srcId="{0AE3C65C-2297-4841-AE63-275A6CE03F79}" destId="{5477E76B-62A2-48D4-8EF0-02DBE8A20517}" srcOrd="0" destOrd="0" presId="urn:microsoft.com/office/officeart/2005/8/layout/radial1"/>
    <dgm:cxn modelId="{D7CA9E89-B5C5-402D-B6D6-B603BBD11F7A}" type="presOf" srcId="{8405F639-60FF-457F-BF81-D1EF3453CF74}" destId="{141F7A4C-2CFE-4DF3-BE9C-39C7196507B6}" srcOrd="0" destOrd="0" presId="urn:microsoft.com/office/officeart/2005/8/layout/radial1"/>
    <dgm:cxn modelId="{12A7A506-CD37-462A-91C7-1AA0BF8A68F4}" type="presOf" srcId="{A22F7D6D-9DE6-42CD-A37A-DE055310A42A}" destId="{B2599185-1605-4B93-9A17-1C5C0D503C18}" srcOrd="0" destOrd="0" presId="urn:microsoft.com/office/officeart/2005/8/layout/radial1"/>
    <dgm:cxn modelId="{70946CB9-F689-414B-9045-C9C8C7C1A4EF}" srcId="{A22F7D6D-9DE6-42CD-A37A-DE055310A42A}" destId="{3272F9F0-62F0-472D-920D-AF94F12BD954}" srcOrd="8" destOrd="0" parTransId="{6E8A9238-094F-4296-8CDB-091E69950A5F}" sibTransId="{36ECE2C3-24EC-498A-8BFE-7C83C8238519}"/>
    <dgm:cxn modelId="{32A45D45-CD41-460B-8ED5-1E808A0A5994}" type="presOf" srcId="{FADDE6AA-8551-4E5A-831D-6775B2AFF33D}" destId="{269A84B4-61C2-4191-A5B3-7D9BC5826058}" srcOrd="0" destOrd="0" presId="urn:microsoft.com/office/officeart/2005/8/layout/radial1"/>
    <dgm:cxn modelId="{43052C15-EEDF-42BC-A82C-C45792DF058E}" srcId="{A22F7D6D-9DE6-42CD-A37A-DE055310A42A}" destId="{0AE3C65C-2297-4841-AE63-275A6CE03F79}" srcOrd="6" destOrd="0" parTransId="{C23054E3-86A2-4F26-AED4-70873BB7FD5A}" sibTransId="{115F2A62-BF61-46AC-801F-11B69DA97F5A}"/>
    <dgm:cxn modelId="{CD0077C9-2DAC-4C33-A52D-E76C69A05470}" type="presOf" srcId="{0018DE20-47CB-4699-AC11-5AF649A2DC09}" destId="{6DE40EAB-3420-4B06-9A7E-08F04136FC85}" srcOrd="1" destOrd="0" presId="urn:microsoft.com/office/officeart/2005/8/layout/radial1"/>
    <dgm:cxn modelId="{51FF7909-2943-4D46-807B-FD9BB5DC439A}" type="presParOf" srcId="{67C814E6-110F-4AA1-96E3-C7ABC0622C45}" destId="{B2599185-1605-4B93-9A17-1C5C0D503C18}" srcOrd="0" destOrd="0" presId="urn:microsoft.com/office/officeart/2005/8/layout/radial1"/>
    <dgm:cxn modelId="{35389639-A68D-4330-9AED-07BD03C2E728}" type="presParOf" srcId="{67C814E6-110F-4AA1-96E3-C7ABC0622C45}" destId="{008F4380-12C1-452B-A374-24434B47B025}" srcOrd="1" destOrd="0" presId="urn:microsoft.com/office/officeart/2005/8/layout/radial1"/>
    <dgm:cxn modelId="{34B0EFE3-D0CE-4219-A83A-8087B5DE7124}" type="presParOf" srcId="{008F4380-12C1-452B-A374-24434B47B025}" destId="{6DE40EAB-3420-4B06-9A7E-08F04136FC85}" srcOrd="0" destOrd="0" presId="urn:microsoft.com/office/officeart/2005/8/layout/radial1"/>
    <dgm:cxn modelId="{120C9C9E-88ED-4BD5-985C-7DCED300760A}" type="presParOf" srcId="{67C814E6-110F-4AA1-96E3-C7ABC0622C45}" destId="{C0D281BB-55AC-4E38-B9A4-1744D4D600F3}" srcOrd="2" destOrd="0" presId="urn:microsoft.com/office/officeart/2005/8/layout/radial1"/>
    <dgm:cxn modelId="{3F3C7912-6768-4291-B646-DA1F8270A444}" type="presParOf" srcId="{67C814E6-110F-4AA1-96E3-C7ABC0622C45}" destId="{016DBA7B-ABD0-40AA-A757-0F0893BFC1B9}" srcOrd="3" destOrd="0" presId="urn:microsoft.com/office/officeart/2005/8/layout/radial1"/>
    <dgm:cxn modelId="{21DFC5C4-C52F-4C43-A963-C2DF9E6EE80E}" type="presParOf" srcId="{016DBA7B-ABD0-40AA-A757-0F0893BFC1B9}" destId="{B2D72124-C644-4F23-8D6F-E48DA8DAC5F3}" srcOrd="0" destOrd="0" presId="urn:microsoft.com/office/officeart/2005/8/layout/radial1"/>
    <dgm:cxn modelId="{F8AC8287-3273-4780-95E5-006CDB40ED6E}" type="presParOf" srcId="{67C814E6-110F-4AA1-96E3-C7ABC0622C45}" destId="{3C33110E-6BD9-4172-A0CC-69188C79148B}" srcOrd="4" destOrd="0" presId="urn:microsoft.com/office/officeart/2005/8/layout/radial1"/>
    <dgm:cxn modelId="{4BDA8B21-F3C9-461A-AA85-A02D04B08E73}" type="presParOf" srcId="{67C814E6-110F-4AA1-96E3-C7ABC0622C45}" destId="{8BDAA889-BA67-402F-B9BA-270E932890EC}" srcOrd="5" destOrd="0" presId="urn:microsoft.com/office/officeart/2005/8/layout/radial1"/>
    <dgm:cxn modelId="{1DC35C5D-2ED1-4E87-82AF-65A3B244F843}" type="presParOf" srcId="{8BDAA889-BA67-402F-B9BA-270E932890EC}" destId="{B83378D2-B553-40B2-BE04-0FC4C422F371}" srcOrd="0" destOrd="0" presId="urn:microsoft.com/office/officeart/2005/8/layout/radial1"/>
    <dgm:cxn modelId="{139DCC0B-D690-4BD0-AEFD-5DBB37830CD6}" type="presParOf" srcId="{67C814E6-110F-4AA1-96E3-C7ABC0622C45}" destId="{97FAFB0B-9124-4513-AF61-2482AA174721}" srcOrd="6" destOrd="0" presId="urn:microsoft.com/office/officeart/2005/8/layout/radial1"/>
    <dgm:cxn modelId="{1D0525C0-206A-4C50-90DC-CD3D93047392}" type="presParOf" srcId="{67C814E6-110F-4AA1-96E3-C7ABC0622C45}" destId="{BF377766-1483-47DD-A8AF-B397F218B4BF}" srcOrd="7" destOrd="0" presId="urn:microsoft.com/office/officeart/2005/8/layout/radial1"/>
    <dgm:cxn modelId="{B40F7A2A-35AF-48D3-81F6-4DE5BCE51E46}" type="presParOf" srcId="{BF377766-1483-47DD-A8AF-B397F218B4BF}" destId="{EE17DBAD-7B0F-4773-84BE-895DE40A2BA8}" srcOrd="0" destOrd="0" presId="urn:microsoft.com/office/officeart/2005/8/layout/radial1"/>
    <dgm:cxn modelId="{A0103665-B801-48D1-829E-F549B33F81A6}" type="presParOf" srcId="{67C814E6-110F-4AA1-96E3-C7ABC0622C45}" destId="{D436CCFA-CFAC-46AD-B6B9-0E7313940E91}" srcOrd="8" destOrd="0" presId="urn:microsoft.com/office/officeart/2005/8/layout/radial1"/>
    <dgm:cxn modelId="{9013D6BC-2B89-4853-82CB-9BDA40F98BD5}" type="presParOf" srcId="{67C814E6-110F-4AA1-96E3-C7ABC0622C45}" destId="{CA24DBFD-1EDA-443E-BCF4-3365D9F78D64}" srcOrd="9" destOrd="0" presId="urn:microsoft.com/office/officeart/2005/8/layout/radial1"/>
    <dgm:cxn modelId="{8D0DF127-E0CD-4170-91D9-EA47BF561644}" type="presParOf" srcId="{CA24DBFD-1EDA-443E-BCF4-3365D9F78D64}" destId="{FBF0BDBB-6198-421D-AC35-0930EFD7BA9D}" srcOrd="0" destOrd="0" presId="urn:microsoft.com/office/officeart/2005/8/layout/radial1"/>
    <dgm:cxn modelId="{69E0F320-7C24-44DF-803F-DD82E3A6658C}" type="presParOf" srcId="{67C814E6-110F-4AA1-96E3-C7ABC0622C45}" destId="{141F7A4C-2CFE-4DF3-BE9C-39C7196507B6}" srcOrd="10" destOrd="0" presId="urn:microsoft.com/office/officeart/2005/8/layout/radial1"/>
    <dgm:cxn modelId="{617B660F-99AE-40F1-84DC-FDF219078A47}" type="presParOf" srcId="{67C814E6-110F-4AA1-96E3-C7ABC0622C45}" destId="{F981DB98-26F8-4C73-B507-A723CE6AD422}" srcOrd="11" destOrd="0" presId="urn:microsoft.com/office/officeart/2005/8/layout/radial1"/>
    <dgm:cxn modelId="{48B3F4DD-D6A8-4E13-BBE0-F6998FC2879E}" type="presParOf" srcId="{F981DB98-26F8-4C73-B507-A723CE6AD422}" destId="{1770887B-C418-4B7D-99F6-80A970416A2E}" srcOrd="0" destOrd="0" presId="urn:microsoft.com/office/officeart/2005/8/layout/radial1"/>
    <dgm:cxn modelId="{55885267-61EC-48E7-BD05-D08586D7EB53}" type="presParOf" srcId="{67C814E6-110F-4AA1-96E3-C7ABC0622C45}" destId="{591CCFB5-D8AD-4EAF-8C0B-0DC3D460A535}" srcOrd="12" destOrd="0" presId="urn:microsoft.com/office/officeart/2005/8/layout/radial1"/>
    <dgm:cxn modelId="{E361C37D-D373-4FF0-BE53-2C90AD44FC7A}" type="presParOf" srcId="{67C814E6-110F-4AA1-96E3-C7ABC0622C45}" destId="{3F70A7A5-AADD-459B-99F2-B4493E939D01}" srcOrd="13" destOrd="0" presId="urn:microsoft.com/office/officeart/2005/8/layout/radial1"/>
    <dgm:cxn modelId="{2B57A69A-EBC9-4369-BA44-8DD88F33BD2C}" type="presParOf" srcId="{3F70A7A5-AADD-459B-99F2-B4493E939D01}" destId="{A02FD39B-D053-439D-84D1-9211835D273A}" srcOrd="0" destOrd="0" presId="urn:microsoft.com/office/officeart/2005/8/layout/radial1"/>
    <dgm:cxn modelId="{A029D32F-4253-4F7F-9BF6-B47F1698CE71}" type="presParOf" srcId="{67C814E6-110F-4AA1-96E3-C7ABC0622C45}" destId="{5477E76B-62A2-48D4-8EF0-02DBE8A20517}" srcOrd="14" destOrd="0" presId="urn:microsoft.com/office/officeart/2005/8/layout/radial1"/>
    <dgm:cxn modelId="{E564300E-48CC-41D2-A27D-C2F7DF75341F}" type="presParOf" srcId="{67C814E6-110F-4AA1-96E3-C7ABC0622C45}" destId="{C9101BE8-C6FD-46A9-AD02-8EC0FB0F7724}" srcOrd="15" destOrd="0" presId="urn:microsoft.com/office/officeart/2005/8/layout/radial1"/>
    <dgm:cxn modelId="{2EBBAC3C-1117-4EA0-9051-208A849FE4D7}" type="presParOf" srcId="{C9101BE8-C6FD-46A9-AD02-8EC0FB0F7724}" destId="{B039620D-0A09-4C48-8A93-6EE5A34991CF}" srcOrd="0" destOrd="0" presId="urn:microsoft.com/office/officeart/2005/8/layout/radial1"/>
    <dgm:cxn modelId="{91993FDF-8F7A-4382-9A2F-05225F77D862}" type="presParOf" srcId="{67C814E6-110F-4AA1-96E3-C7ABC0622C45}" destId="{530243D7-5679-4BDC-B88D-38432CCDF4B2}" srcOrd="16" destOrd="0" presId="urn:microsoft.com/office/officeart/2005/8/layout/radial1"/>
    <dgm:cxn modelId="{8D934A63-2D5E-4E03-BC96-9903637F90C3}" type="presParOf" srcId="{67C814E6-110F-4AA1-96E3-C7ABC0622C45}" destId="{99A80B39-3D0B-4892-8ED8-5A4DD5F098F8}" srcOrd="17" destOrd="0" presId="urn:microsoft.com/office/officeart/2005/8/layout/radial1"/>
    <dgm:cxn modelId="{E12D0C2F-0D24-416F-B857-98C2722DA6D0}" type="presParOf" srcId="{99A80B39-3D0B-4892-8ED8-5A4DD5F098F8}" destId="{1FE22B02-C13F-429A-8264-7427C0530D1D}" srcOrd="0" destOrd="0" presId="urn:microsoft.com/office/officeart/2005/8/layout/radial1"/>
    <dgm:cxn modelId="{B668EFC2-E054-4064-8F3B-CF14CCC64DEE}" type="presParOf" srcId="{67C814E6-110F-4AA1-96E3-C7ABC0622C45}" destId="{66F21A00-73EE-40C1-8023-37EAA789663C}" srcOrd="18" destOrd="0" presId="urn:microsoft.com/office/officeart/2005/8/layout/radial1"/>
    <dgm:cxn modelId="{1BB61F66-E1D0-4151-9536-79759CEAD8CE}" type="presParOf" srcId="{67C814E6-110F-4AA1-96E3-C7ABC0622C45}" destId="{C82A9CE3-A75A-48CB-9821-885B65B3DD63}" srcOrd="19" destOrd="0" presId="urn:microsoft.com/office/officeart/2005/8/layout/radial1"/>
    <dgm:cxn modelId="{EB8072F7-6AB5-4E0B-9A8C-3C2FC744DB8A}" type="presParOf" srcId="{C82A9CE3-A75A-48CB-9821-885B65B3DD63}" destId="{7FB965E7-ED58-4FBC-8662-EA70DCB97A8F}" srcOrd="0" destOrd="0" presId="urn:microsoft.com/office/officeart/2005/8/layout/radial1"/>
    <dgm:cxn modelId="{9FC20ADE-F2F1-4B23-90FF-2324F4FF7235}" type="presParOf" srcId="{67C814E6-110F-4AA1-96E3-C7ABC0622C45}" destId="{269A84B4-61C2-4191-A5B3-7D9BC5826058}" srcOrd="20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294C7B-F561-49EC-B560-BB57884B486F}" type="doc">
      <dgm:prSet loTypeId="urn:microsoft.com/office/officeart/2005/8/layout/radial1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AA172AA-4C72-4D12-BDA1-4B8ABC367E3B}">
      <dgm:prSet phldrT="[Text]" custT="1"/>
      <dgm:spPr>
        <a:solidFill>
          <a:srgbClr val="264D95"/>
        </a:solidFill>
        <a:ln>
          <a:solidFill>
            <a:srgbClr val="1D1D96"/>
          </a:solidFill>
        </a:ln>
      </dgm:spPr>
      <dgm:t>
        <a:bodyPr/>
        <a:lstStyle/>
        <a:p>
          <a:r>
            <a:rPr lang="en-US" sz="1300" b="1" dirty="0" smtClean="0"/>
            <a:t>FTTH</a:t>
          </a:r>
        </a:p>
        <a:p>
          <a:r>
            <a:rPr lang="en-US" sz="1300" b="1" dirty="0" smtClean="0"/>
            <a:t>Fiber-to-the-Home</a:t>
          </a:r>
          <a:endParaRPr lang="en-US" sz="1300" b="1" dirty="0"/>
        </a:p>
      </dgm:t>
    </dgm:pt>
    <dgm:pt modelId="{548E6F2A-C37F-4E7C-9635-5A5ED66AA0DC}" type="parTrans" cxnId="{2B94949C-3676-4396-8A3C-4BFB4F7CA6DF}">
      <dgm:prSet custT="1"/>
      <dgm:spPr>
        <a:ln>
          <a:solidFill>
            <a:srgbClr val="C0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1300"/>
        </a:p>
      </dgm:t>
    </dgm:pt>
    <dgm:pt modelId="{64B7671F-FD79-4294-A252-38322F23F333}" type="sibTrans" cxnId="{2B94949C-3676-4396-8A3C-4BFB4F7CA6DF}">
      <dgm:prSet/>
      <dgm:spPr/>
      <dgm:t>
        <a:bodyPr/>
        <a:lstStyle/>
        <a:p>
          <a:endParaRPr lang="en-US" sz="1300"/>
        </a:p>
      </dgm:t>
    </dgm:pt>
    <dgm:pt modelId="{A8774D7A-4614-4556-BFDF-811A74BC120F}">
      <dgm:prSet phldrT="[Text]" custT="1"/>
      <dgm:spPr>
        <a:noFill/>
        <a:ln w="38100">
          <a:solidFill>
            <a:srgbClr val="0070C0"/>
          </a:solidFill>
          <a:prstDash val="sysDash"/>
        </a:ln>
      </dgm:spPr>
      <dgm:t>
        <a:bodyPr/>
        <a:lstStyle/>
        <a:p>
          <a:r>
            <a:rPr lang="en-US" sz="1300" b="1" dirty="0" smtClean="0">
              <a:solidFill>
                <a:srgbClr val="264D95"/>
              </a:solidFill>
            </a:rPr>
            <a:t>Public </a:t>
          </a:r>
          <a:r>
            <a:rPr lang="en-US" sz="1300" b="1" dirty="0" err="1" smtClean="0">
              <a:solidFill>
                <a:srgbClr val="264D95"/>
              </a:solidFill>
            </a:rPr>
            <a:t>WiFi</a:t>
          </a:r>
          <a:r>
            <a:rPr lang="en-US" sz="1300" b="1" dirty="0" smtClean="0">
              <a:solidFill>
                <a:srgbClr val="264D95"/>
              </a:solidFill>
            </a:rPr>
            <a:t> +</a:t>
          </a:r>
        </a:p>
        <a:p>
          <a:r>
            <a:rPr lang="en-US" sz="1300" b="1" dirty="0" smtClean="0">
              <a:solidFill>
                <a:srgbClr val="264D95"/>
              </a:solidFill>
            </a:rPr>
            <a:t>City Portal</a:t>
          </a:r>
          <a:endParaRPr lang="en-US" sz="1300" b="1" dirty="0">
            <a:solidFill>
              <a:srgbClr val="264D95"/>
            </a:solidFill>
          </a:endParaRPr>
        </a:p>
      </dgm:t>
    </dgm:pt>
    <dgm:pt modelId="{EBEF0E0B-9F8F-4F73-957A-D865DDD1705F}" type="parTrans" cxnId="{209CBE88-142D-46B5-B9BD-A30B1C1C6633}">
      <dgm:prSet custT="1"/>
      <dgm:spPr>
        <a:ln>
          <a:solidFill>
            <a:srgbClr val="C0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1300"/>
        </a:p>
      </dgm:t>
    </dgm:pt>
    <dgm:pt modelId="{50AD3005-A589-4E9C-89BD-D7738D1C8DEB}" type="sibTrans" cxnId="{209CBE88-142D-46B5-B9BD-A30B1C1C6633}">
      <dgm:prSet/>
      <dgm:spPr/>
      <dgm:t>
        <a:bodyPr/>
        <a:lstStyle/>
        <a:p>
          <a:endParaRPr lang="en-US" sz="1300"/>
        </a:p>
      </dgm:t>
    </dgm:pt>
    <dgm:pt modelId="{FADDE6AA-8551-4E5A-831D-6775B2AFF33D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300" b="1" dirty="0" smtClean="0"/>
            <a:t>Disaster Recovery  &amp; Back-Up</a:t>
          </a:r>
        </a:p>
      </dgm:t>
    </dgm:pt>
    <dgm:pt modelId="{CCFEC919-F8EA-4E89-B78D-33D93C5E98B7}" type="parTrans" cxnId="{DD007261-F06D-4CD9-88C4-69A675F7883E}">
      <dgm:prSet custT="1"/>
      <dgm:spPr>
        <a:ln>
          <a:solidFill>
            <a:srgbClr val="C21F4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1300"/>
        </a:p>
      </dgm:t>
    </dgm:pt>
    <dgm:pt modelId="{AD7FBCA5-9868-477E-B7EF-0F5358A97198}" type="sibTrans" cxnId="{DD007261-F06D-4CD9-88C4-69A675F7883E}">
      <dgm:prSet/>
      <dgm:spPr/>
      <dgm:t>
        <a:bodyPr/>
        <a:lstStyle/>
        <a:p>
          <a:endParaRPr lang="en-US" sz="1300"/>
        </a:p>
      </dgm:t>
    </dgm:pt>
    <dgm:pt modelId="{A22F7D6D-9DE6-42CD-A37A-DE055310A42A}">
      <dgm:prSet phldrT="[Text]" custT="1"/>
      <dgm:spPr>
        <a:solidFill>
          <a:srgbClr val="C21F42"/>
        </a:solidFill>
      </dgm:spPr>
      <dgm:t>
        <a:bodyPr/>
        <a:lstStyle/>
        <a:p>
          <a:r>
            <a:rPr lang="en-US" sz="1300" dirty="0" smtClean="0"/>
            <a:t>ICT network , optical fiber driven</a:t>
          </a:r>
          <a:endParaRPr lang="en-US" sz="1300" dirty="0"/>
        </a:p>
      </dgm:t>
    </dgm:pt>
    <dgm:pt modelId="{69DE36E7-5242-406C-853D-CEDF2929AD53}" type="sibTrans" cxnId="{368AED16-7EF3-43C6-8E72-89F3E24043FD}">
      <dgm:prSet/>
      <dgm:spPr/>
      <dgm:t>
        <a:bodyPr/>
        <a:lstStyle/>
        <a:p>
          <a:endParaRPr lang="en-US" sz="1300"/>
        </a:p>
      </dgm:t>
    </dgm:pt>
    <dgm:pt modelId="{E205A567-CD00-43C3-8742-ACEE4BFFF481}" type="parTrans" cxnId="{368AED16-7EF3-43C6-8E72-89F3E24043FD}">
      <dgm:prSet/>
      <dgm:spPr/>
      <dgm:t>
        <a:bodyPr/>
        <a:lstStyle/>
        <a:p>
          <a:endParaRPr lang="en-US" sz="1300"/>
        </a:p>
      </dgm:t>
    </dgm:pt>
    <dgm:pt modelId="{472A5BB5-D8A5-4E3B-9959-DBD2DE42055A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 smtClean="0"/>
            <a:t>Modernize Public transport, Traffic </a:t>
          </a:r>
          <a:r>
            <a:rPr lang="en-US" sz="1100" b="1" dirty="0" err="1" smtClean="0"/>
            <a:t>Mgm</a:t>
          </a:r>
          <a:r>
            <a:rPr lang="en-US" sz="1100" b="1" dirty="0" smtClean="0"/>
            <a:t>.</a:t>
          </a:r>
          <a:endParaRPr lang="en-US" sz="1100" b="1" dirty="0"/>
        </a:p>
      </dgm:t>
    </dgm:pt>
    <dgm:pt modelId="{C9BE7B19-77BD-460E-BDFD-59548FEDFFFB}" type="parTrans" cxnId="{DAF87E22-6F2D-4ABB-9BA4-39F1A3CF4C09}">
      <dgm:prSet custT="1"/>
      <dgm:spPr>
        <a:ln>
          <a:solidFill>
            <a:srgbClr val="C0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1300"/>
        </a:p>
      </dgm:t>
    </dgm:pt>
    <dgm:pt modelId="{81E479AA-F223-4F57-A121-BE5C0A5A951F}" type="sibTrans" cxnId="{DAF87E22-6F2D-4ABB-9BA4-39F1A3CF4C09}">
      <dgm:prSet/>
      <dgm:spPr/>
      <dgm:t>
        <a:bodyPr/>
        <a:lstStyle/>
        <a:p>
          <a:endParaRPr lang="en-US" sz="1300"/>
        </a:p>
      </dgm:t>
    </dgm:pt>
    <dgm:pt modelId="{3272F9F0-62F0-472D-920D-AF94F12BD954}">
      <dgm:prSet custT="1"/>
      <dgm:spPr>
        <a:solidFill>
          <a:srgbClr val="264D95"/>
        </a:solidFill>
      </dgm:spPr>
      <dgm:t>
        <a:bodyPr/>
        <a:lstStyle/>
        <a:p>
          <a:r>
            <a:rPr lang="en-US" sz="1300" b="1" dirty="0" smtClean="0"/>
            <a:t>TV </a:t>
          </a:r>
        </a:p>
        <a:p>
          <a:r>
            <a:rPr lang="en-US" sz="1300" b="1" dirty="0" smtClean="0"/>
            <a:t>Hot “plugs”</a:t>
          </a:r>
          <a:endParaRPr lang="en-US" sz="1300" b="1" dirty="0"/>
        </a:p>
      </dgm:t>
    </dgm:pt>
    <dgm:pt modelId="{6E8A9238-094F-4296-8CDB-091E69950A5F}" type="parTrans" cxnId="{70946CB9-F689-414B-9045-C9C8C7C1A4EF}">
      <dgm:prSet custT="1"/>
      <dgm:spPr>
        <a:ln>
          <a:solidFill>
            <a:srgbClr val="C0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1300"/>
        </a:p>
      </dgm:t>
    </dgm:pt>
    <dgm:pt modelId="{36ECE2C3-24EC-498A-8BFE-7C83C8238519}" type="sibTrans" cxnId="{70946CB9-F689-414B-9045-C9C8C7C1A4EF}">
      <dgm:prSet/>
      <dgm:spPr/>
      <dgm:t>
        <a:bodyPr/>
        <a:lstStyle/>
        <a:p>
          <a:endParaRPr lang="en-US" sz="1300"/>
        </a:p>
      </dgm:t>
    </dgm:pt>
    <dgm:pt modelId="{B87109F8-D889-4DFE-A77A-512E5ED28EBD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300" b="1" dirty="0" smtClean="0"/>
            <a:t>Info Kiosk/ Board</a:t>
          </a:r>
        </a:p>
      </dgm:t>
    </dgm:pt>
    <dgm:pt modelId="{5C60F037-54E6-4728-B3B0-B0CDCF9108D5}" type="parTrans" cxnId="{8FD28105-71A5-4653-A4BB-935992F04E29}">
      <dgm:prSet custT="1"/>
      <dgm:spPr>
        <a:ln>
          <a:solidFill>
            <a:srgbClr val="C0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1300"/>
        </a:p>
      </dgm:t>
    </dgm:pt>
    <dgm:pt modelId="{CE8804A9-CC62-4F6B-932F-42DA8F66F2AC}" type="sibTrans" cxnId="{8FD28105-71A5-4653-A4BB-935992F04E29}">
      <dgm:prSet/>
      <dgm:spPr/>
      <dgm:t>
        <a:bodyPr/>
        <a:lstStyle/>
        <a:p>
          <a:endParaRPr lang="en-US" sz="1300"/>
        </a:p>
      </dgm:t>
    </dgm:pt>
    <dgm:pt modelId="{0AE3C65C-2297-4841-AE63-275A6CE03F7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 err="1" smtClean="0"/>
            <a:t>Enviro-ment</a:t>
          </a:r>
          <a:r>
            <a:rPr lang="en-US" sz="1200" b="1" dirty="0" smtClean="0"/>
            <a:t>, </a:t>
          </a:r>
          <a:r>
            <a:rPr lang="en-US" sz="1100" b="1" dirty="0" smtClean="0"/>
            <a:t>earthquake sensors</a:t>
          </a:r>
        </a:p>
      </dgm:t>
    </dgm:pt>
    <dgm:pt modelId="{C23054E3-86A2-4F26-AED4-70873BB7FD5A}" type="parTrans" cxnId="{43052C15-EEDF-42BC-A82C-C45792DF058E}">
      <dgm:prSet custT="1"/>
      <dgm:spPr>
        <a:ln>
          <a:solidFill>
            <a:srgbClr val="C0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1300"/>
        </a:p>
      </dgm:t>
    </dgm:pt>
    <dgm:pt modelId="{115F2A62-BF61-46AC-801F-11B69DA97F5A}" type="sibTrans" cxnId="{43052C15-EEDF-42BC-A82C-C45792DF058E}">
      <dgm:prSet/>
      <dgm:spPr/>
      <dgm:t>
        <a:bodyPr/>
        <a:lstStyle/>
        <a:p>
          <a:endParaRPr lang="en-US" sz="1300"/>
        </a:p>
      </dgm:t>
    </dgm:pt>
    <dgm:pt modelId="{14497FD7-C5EB-4882-AA74-7FABC8A535C8}">
      <dgm:prSet custT="1"/>
      <dgm:spPr>
        <a:solidFill>
          <a:srgbClr val="264D95"/>
        </a:solidFill>
      </dgm:spPr>
      <dgm:t>
        <a:bodyPr/>
        <a:lstStyle/>
        <a:p>
          <a:r>
            <a:rPr lang="en-US" sz="1300" b="1" dirty="0" smtClean="0"/>
            <a:t>Smart Metering</a:t>
          </a:r>
        </a:p>
        <a:p>
          <a:r>
            <a:rPr lang="en-US" sz="1300" b="1" dirty="0" smtClean="0"/>
            <a:t>Smart Grid</a:t>
          </a:r>
          <a:endParaRPr lang="en-US" sz="1300" b="1" dirty="0"/>
        </a:p>
      </dgm:t>
    </dgm:pt>
    <dgm:pt modelId="{0018DE20-47CB-4699-AC11-5AF649A2DC09}" type="parTrans" cxnId="{53FD8BB8-2F5D-4DB5-9FBE-F25D7E27FB51}">
      <dgm:prSet custT="1"/>
      <dgm:spPr>
        <a:ln>
          <a:solidFill>
            <a:srgbClr val="C21F4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matte">
          <a:bevelT/>
          <a:bevelB/>
        </a:sp3d>
      </dgm:spPr>
      <dgm:t>
        <a:bodyPr/>
        <a:lstStyle/>
        <a:p>
          <a:endParaRPr lang="en-US" sz="1300"/>
        </a:p>
      </dgm:t>
    </dgm:pt>
    <dgm:pt modelId="{F96DEF79-28FA-4308-A169-07ACF2479369}" type="sibTrans" cxnId="{53FD8BB8-2F5D-4DB5-9FBE-F25D7E27FB51}">
      <dgm:prSet/>
      <dgm:spPr/>
      <dgm:t>
        <a:bodyPr/>
        <a:lstStyle/>
        <a:p>
          <a:endParaRPr lang="en-US" sz="1300"/>
        </a:p>
      </dgm:t>
    </dgm:pt>
    <dgm:pt modelId="{8405F639-60FF-457F-BF81-D1EF3453CF7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300" b="1" dirty="0" smtClean="0"/>
            <a:t>Info from</a:t>
          </a:r>
        </a:p>
        <a:p>
          <a:r>
            <a:rPr lang="en-US" sz="1300" b="1" dirty="0" smtClean="0"/>
            <a:t>Park Places</a:t>
          </a:r>
          <a:endParaRPr lang="en-US" sz="1300" b="1" dirty="0"/>
        </a:p>
      </dgm:t>
    </dgm:pt>
    <dgm:pt modelId="{D03D4092-0425-41F1-9AB5-31E58CE66174}" type="parTrans" cxnId="{AACBF93E-5D52-417F-B8FD-D091F2FD3A3C}">
      <dgm:prSet/>
      <dgm:spPr>
        <a:ln>
          <a:solidFill>
            <a:srgbClr val="C0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5C505353-EAC2-4FFD-B6B8-CF8EABB2815F}" type="sibTrans" cxnId="{AACBF93E-5D52-417F-B8FD-D091F2FD3A3C}">
      <dgm:prSet/>
      <dgm:spPr/>
      <dgm:t>
        <a:bodyPr/>
        <a:lstStyle/>
        <a:p>
          <a:endParaRPr lang="en-US"/>
        </a:p>
      </dgm:t>
    </dgm:pt>
    <dgm:pt modelId="{7E6BEF63-9182-4C09-ADBF-B64A26A590AF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300" b="1" dirty="0" smtClean="0"/>
            <a:t>CCTV</a:t>
          </a:r>
          <a:endParaRPr lang="en-US" sz="1300" b="1" dirty="0"/>
        </a:p>
      </dgm:t>
    </dgm:pt>
    <dgm:pt modelId="{71BD6037-3F75-4A77-82CD-8D7BBC6B1E08}" type="sibTrans" cxnId="{889DDDA0-DD50-4CEF-B1CE-EE14E83A39C3}">
      <dgm:prSet/>
      <dgm:spPr/>
      <dgm:t>
        <a:bodyPr/>
        <a:lstStyle/>
        <a:p>
          <a:endParaRPr lang="en-US" sz="1300"/>
        </a:p>
      </dgm:t>
    </dgm:pt>
    <dgm:pt modelId="{DCD9132A-CC97-4711-BD3D-34B9D481368B}" type="parTrans" cxnId="{889DDDA0-DD50-4CEF-B1CE-EE14E83A39C3}">
      <dgm:prSet custT="1"/>
      <dgm:spPr>
        <a:ln>
          <a:solidFill>
            <a:srgbClr val="C0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1300"/>
        </a:p>
      </dgm:t>
    </dgm:pt>
    <dgm:pt modelId="{67C814E6-110F-4AA1-96E3-C7ABC0622C45}" type="pres">
      <dgm:prSet presAssocID="{AA294C7B-F561-49EC-B560-BB57884B48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599185-1605-4B93-9A17-1C5C0D503C18}" type="pres">
      <dgm:prSet presAssocID="{A22F7D6D-9DE6-42CD-A37A-DE055310A42A}" presName="centerShape" presStyleLbl="node0" presStyleIdx="0" presStyleCnt="1"/>
      <dgm:spPr/>
      <dgm:t>
        <a:bodyPr/>
        <a:lstStyle/>
        <a:p>
          <a:endParaRPr lang="en-US"/>
        </a:p>
      </dgm:t>
    </dgm:pt>
    <dgm:pt modelId="{008F4380-12C1-452B-A374-24434B47B025}" type="pres">
      <dgm:prSet presAssocID="{0018DE20-47CB-4699-AC11-5AF649A2DC09}" presName="Name9" presStyleLbl="parChTrans1D2" presStyleIdx="0" presStyleCnt="10"/>
      <dgm:spPr/>
      <dgm:t>
        <a:bodyPr/>
        <a:lstStyle/>
        <a:p>
          <a:endParaRPr lang="en-US"/>
        </a:p>
      </dgm:t>
    </dgm:pt>
    <dgm:pt modelId="{6DE40EAB-3420-4B06-9A7E-08F04136FC85}" type="pres">
      <dgm:prSet presAssocID="{0018DE20-47CB-4699-AC11-5AF649A2DC09}" presName="connTx" presStyleLbl="parChTrans1D2" presStyleIdx="0" presStyleCnt="10"/>
      <dgm:spPr/>
      <dgm:t>
        <a:bodyPr/>
        <a:lstStyle/>
        <a:p>
          <a:endParaRPr lang="en-US"/>
        </a:p>
      </dgm:t>
    </dgm:pt>
    <dgm:pt modelId="{C0D281BB-55AC-4E38-B9A4-1744D4D600F3}" type="pres">
      <dgm:prSet presAssocID="{14497FD7-C5EB-4882-AA74-7FABC8A535C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DBA7B-ABD0-40AA-A757-0F0893BFC1B9}" type="pres">
      <dgm:prSet presAssocID="{548E6F2A-C37F-4E7C-9635-5A5ED66AA0DC}" presName="Name9" presStyleLbl="parChTrans1D2" presStyleIdx="1" presStyleCnt="10"/>
      <dgm:spPr/>
      <dgm:t>
        <a:bodyPr/>
        <a:lstStyle/>
        <a:p>
          <a:endParaRPr lang="en-US"/>
        </a:p>
      </dgm:t>
    </dgm:pt>
    <dgm:pt modelId="{B2D72124-C644-4F23-8D6F-E48DA8DAC5F3}" type="pres">
      <dgm:prSet presAssocID="{548E6F2A-C37F-4E7C-9635-5A5ED66AA0DC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3C33110E-6BD9-4172-A0CC-69188C79148B}" type="pres">
      <dgm:prSet presAssocID="{9AA172AA-4C72-4D12-BDA1-4B8ABC367E3B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AA889-BA67-402F-B9BA-270E932890EC}" type="pres">
      <dgm:prSet presAssocID="{DCD9132A-CC97-4711-BD3D-34B9D481368B}" presName="Name9" presStyleLbl="parChTrans1D2" presStyleIdx="2" presStyleCnt="10"/>
      <dgm:spPr/>
      <dgm:t>
        <a:bodyPr/>
        <a:lstStyle/>
        <a:p>
          <a:endParaRPr lang="en-US"/>
        </a:p>
      </dgm:t>
    </dgm:pt>
    <dgm:pt modelId="{B83378D2-B553-40B2-BE04-0FC4C422F371}" type="pres">
      <dgm:prSet presAssocID="{DCD9132A-CC97-4711-BD3D-34B9D481368B}" presName="connTx" presStyleLbl="parChTrans1D2" presStyleIdx="2" presStyleCnt="10"/>
      <dgm:spPr/>
      <dgm:t>
        <a:bodyPr/>
        <a:lstStyle/>
        <a:p>
          <a:endParaRPr lang="en-US"/>
        </a:p>
      </dgm:t>
    </dgm:pt>
    <dgm:pt modelId="{97FAFB0B-9124-4513-AF61-2482AA174721}" type="pres">
      <dgm:prSet presAssocID="{7E6BEF63-9182-4C09-ADBF-B64A26A590AF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77766-1483-47DD-A8AF-B397F218B4BF}" type="pres">
      <dgm:prSet presAssocID="{C9BE7B19-77BD-460E-BDFD-59548FEDFFFB}" presName="Name9" presStyleLbl="parChTrans1D2" presStyleIdx="3" presStyleCnt="10"/>
      <dgm:spPr/>
      <dgm:t>
        <a:bodyPr/>
        <a:lstStyle/>
        <a:p>
          <a:endParaRPr lang="en-US"/>
        </a:p>
      </dgm:t>
    </dgm:pt>
    <dgm:pt modelId="{EE17DBAD-7B0F-4773-84BE-895DE40A2BA8}" type="pres">
      <dgm:prSet presAssocID="{C9BE7B19-77BD-460E-BDFD-59548FEDFFFB}" presName="connTx" presStyleLbl="parChTrans1D2" presStyleIdx="3" presStyleCnt="10"/>
      <dgm:spPr/>
      <dgm:t>
        <a:bodyPr/>
        <a:lstStyle/>
        <a:p>
          <a:endParaRPr lang="en-US"/>
        </a:p>
      </dgm:t>
    </dgm:pt>
    <dgm:pt modelId="{D436CCFA-CFAC-46AD-B6B9-0E7313940E91}" type="pres">
      <dgm:prSet presAssocID="{472A5BB5-D8A5-4E3B-9959-DBD2DE42055A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4DBFD-1EDA-443E-BCF4-3365D9F78D64}" type="pres">
      <dgm:prSet presAssocID="{D03D4092-0425-41F1-9AB5-31E58CE66174}" presName="Name9" presStyleLbl="parChTrans1D2" presStyleIdx="4" presStyleCnt="10"/>
      <dgm:spPr/>
      <dgm:t>
        <a:bodyPr/>
        <a:lstStyle/>
        <a:p>
          <a:endParaRPr lang="en-US"/>
        </a:p>
      </dgm:t>
    </dgm:pt>
    <dgm:pt modelId="{FBF0BDBB-6198-421D-AC35-0930EFD7BA9D}" type="pres">
      <dgm:prSet presAssocID="{D03D4092-0425-41F1-9AB5-31E58CE66174}" presName="connTx" presStyleLbl="parChTrans1D2" presStyleIdx="4" presStyleCnt="10"/>
      <dgm:spPr/>
      <dgm:t>
        <a:bodyPr/>
        <a:lstStyle/>
        <a:p>
          <a:endParaRPr lang="en-US"/>
        </a:p>
      </dgm:t>
    </dgm:pt>
    <dgm:pt modelId="{141F7A4C-2CFE-4DF3-BE9C-39C7196507B6}" type="pres">
      <dgm:prSet presAssocID="{8405F639-60FF-457F-BF81-D1EF3453CF74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1DB98-26F8-4C73-B507-A723CE6AD422}" type="pres">
      <dgm:prSet presAssocID="{5C60F037-54E6-4728-B3B0-B0CDCF9108D5}" presName="Name9" presStyleLbl="parChTrans1D2" presStyleIdx="5" presStyleCnt="10"/>
      <dgm:spPr/>
      <dgm:t>
        <a:bodyPr/>
        <a:lstStyle/>
        <a:p>
          <a:endParaRPr lang="en-US"/>
        </a:p>
      </dgm:t>
    </dgm:pt>
    <dgm:pt modelId="{1770887B-C418-4B7D-99F6-80A970416A2E}" type="pres">
      <dgm:prSet presAssocID="{5C60F037-54E6-4728-B3B0-B0CDCF9108D5}" presName="connTx" presStyleLbl="parChTrans1D2" presStyleIdx="5" presStyleCnt="10"/>
      <dgm:spPr/>
      <dgm:t>
        <a:bodyPr/>
        <a:lstStyle/>
        <a:p>
          <a:endParaRPr lang="en-US"/>
        </a:p>
      </dgm:t>
    </dgm:pt>
    <dgm:pt modelId="{591CCFB5-D8AD-4EAF-8C0B-0DC3D460A535}" type="pres">
      <dgm:prSet presAssocID="{B87109F8-D889-4DFE-A77A-512E5ED28EB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0A7A5-AADD-459B-99F2-B4493E939D01}" type="pres">
      <dgm:prSet presAssocID="{C23054E3-86A2-4F26-AED4-70873BB7FD5A}" presName="Name9" presStyleLbl="parChTrans1D2" presStyleIdx="6" presStyleCnt="10"/>
      <dgm:spPr/>
      <dgm:t>
        <a:bodyPr/>
        <a:lstStyle/>
        <a:p>
          <a:endParaRPr lang="en-US"/>
        </a:p>
      </dgm:t>
    </dgm:pt>
    <dgm:pt modelId="{A02FD39B-D053-439D-84D1-9211835D273A}" type="pres">
      <dgm:prSet presAssocID="{C23054E3-86A2-4F26-AED4-70873BB7FD5A}" presName="connTx" presStyleLbl="parChTrans1D2" presStyleIdx="6" presStyleCnt="10"/>
      <dgm:spPr/>
      <dgm:t>
        <a:bodyPr/>
        <a:lstStyle/>
        <a:p>
          <a:endParaRPr lang="en-US"/>
        </a:p>
      </dgm:t>
    </dgm:pt>
    <dgm:pt modelId="{5477E76B-62A2-48D4-8EF0-02DBE8A20517}" type="pres">
      <dgm:prSet presAssocID="{0AE3C65C-2297-4841-AE63-275A6CE03F79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01BE8-C6FD-46A9-AD02-8EC0FB0F7724}" type="pres">
      <dgm:prSet presAssocID="{EBEF0E0B-9F8F-4F73-957A-D865DDD1705F}" presName="Name9" presStyleLbl="parChTrans1D2" presStyleIdx="7" presStyleCnt="10"/>
      <dgm:spPr/>
      <dgm:t>
        <a:bodyPr/>
        <a:lstStyle/>
        <a:p>
          <a:endParaRPr lang="en-US"/>
        </a:p>
      </dgm:t>
    </dgm:pt>
    <dgm:pt modelId="{B039620D-0A09-4C48-8A93-6EE5A34991CF}" type="pres">
      <dgm:prSet presAssocID="{EBEF0E0B-9F8F-4F73-957A-D865DDD1705F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530243D7-5679-4BDC-B88D-38432CCDF4B2}" type="pres">
      <dgm:prSet presAssocID="{A8774D7A-4614-4556-BFDF-811A74BC120F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80B39-3D0B-4892-8ED8-5A4DD5F098F8}" type="pres">
      <dgm:prSet presAssocID="{6E8A9238-094F-4296-8CDB-091E69950A5F}" presName="Name9" presStyleLbl="parChTrans1D2" presStyleIdx="8" presStyleCnt="10"/>
      <dgm:spPr/>
      <dgm:t>
        <a:bodyPr/>
        <a:lstStyle/>
        <a:p>
          <a:endParaRPr lang="en-US"/>
        </a:p>
      </dgm:t>
    </dgm:pt>
    <dgm:pt modelId="{1FE22B02-C13F-429A-8264-7427C0530D1D}" type="pres">
      <dgm:prSet presAssocID="{6E8A9238-094F-4296-8CDB-091E69950A5F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66F21A00-73EE-40C1-8023-37EAA789663C}" type="pres">
      <dgm:prSet presAssocID="{3272F9F0-62F0-472D-920D-AF94F12BD954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A9CE3-A75A-48CB-9821-885B65B3DD63}" type="pres">
      <dgm:prSet presAssocID="{CCFEC919-F8EA-4E89-B78D-33D93C5E98B7}" presName="Name9" presStyleLbl="parChTrans1D2" presStyleIdx="9" presStyleCnt="10"/>
      <dgm:spPr/>
      <dgm:t>
        <a:bodyPr/>
        <a:lstStyle/>
        <a:p>
          <a:endParaRPr lang="en-US"/>
        </a:p>
      </dgm:t>
    </dgm:pt>
    <dgm:pt modelId="{7FB965E7-ED58-4FBC-8662-EA70DCB97A8F}" type="pres">
      <dgm:prSet presAssocID="{CCFEC919-F8EA-4E89-B78D-33D93C5E98B7}" presName="connTx" presStyleLbl="parChTrans1D2" presStyleIdx="9" presStyleCnt="10"/>
      <dgm:spPr/>
      <dgm:t>
        <a:bodyPr/>
        <a:lstStyle/>
        <a:p>
          <a:endParaRPr lang="en-US"/>
        </a:p>
      </dgm:t>
    </dgm:pt>
    <dgm:pt modelId="{269A84B4-61C2-4191-A5B3-7D9BC5826058}" type="pres">
      <dgm:prSet presAssocID="{FADDE6AA-8551-4E5A-831D-6775B2AFF33D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9D6510-B226-4830-B627-CDBC6D955113}" type="presOf" srcId="{C9BE7B19-77BD-460E-BDFD-59548FEDFFFB}" destId="{BF377766-1483-47DD-A8AF-B397F218B4BF}" srcOrd="0" destOrd="0" presId="urn:microsoft.com/office/officeart/2005/8/layout/radial1"/>
    <dgm:cxn modelId="{0B9A8075-1EDC-426D-B73F-692755D1F52A}" type="presOf" srcId="{CCFEC919-F8EA-4E89-B78D-33D93C5E98B7}" destId="{C82A9CE3-A75A-48CB-9821-885B65B3DD63}" srcOrd="0" destOrd="0" presId="urn:microsoft.com/office/officeart/2005/8/layout/radial1"/>
    <dgm:cxn modelId="{D0FF84E7-2D46-4D8B-A12C-433A82C2FD96}" type="presOf" srcId="{CCFEC919-F8EA-4E89-B78D-33D93C5E98B7}" destId="{7FB965E7-ED58-4FBC-8662-EA70DCB97A8F}" srcOrd="1" destOrd="0" presId="urn:microsoft.com/office/officeart/2005/8/layout/radial1"/>
    <dgm:cxn modelId="{7A93F23C-8507-4EAA-BC30-DB2FA04F0A10}" type="presOf" srcId="{7E6BEF63-9182-4C09-ADBF-B64A26A590AF}" destId="{97FAFB0B-9124-4513-AF61-2482AA174721}" srcOrd="0" destOrd="0" presId="urn:microsoft.com/office/officeart/2005/8/layout/radial1"/>
    <dgm:cxn modelId="{EDB1F117-9AE4-4F0D-B445-3526D52E2135}" type="presOf" srcId="{0018DE20-47CB-4699-AC11-5AF649A2DC09}" destId="{008F4380-12C1-452B-A374-24434B47B025}" srcOrd="0" destOrd="0" presId="urn:microsoft.com/office/officeart/2005/8/layout/radial1"/>
    <dgm:cxn modelId="{27BF8EA2-5A04-4206-925E-DD5988D67E09}" type="presOf" srcId="{DCD9132A-CC97-4711-BD3D-34B9D481368B}" destId="{8BDAA889-BA67-402F-B9BA-270E932890EC}" srcOrd="0" destOrd="0" presId="urn:microsoft.com/office/officeart/2005/8/layout/radial1"/>
    <dgm:cxn modelId="{A71076B3-6B22-4525-9BBC-3FD4FEB49116}" type="presOf" srcId="{5C60F037-54E6-4728-B3B0-B0CDCF9108D5}" destId="{1770887B-C418-4B7D-99F6-80A970416A2E}" srcOrd="1" destOrd="0" presId="urn:microsoft.com/office/officeart/2005/8/layout/radial1"/>
    <dgm:cxn modelId="{53FD8BB8-2F5D-4DB5-9FBE-F25D7E27FB51}" srcId="{A22F7D6D-9DE6-42CD-A37A-DE055310A42A}" destId="{14497FD7-C5EB-4882-AA74-7FABC8A535C8}" srcOrd="0" destOrd="0" parTransId="{0018DE20-47CB-4699-AC11-5AF649A2DC09}" sibTransId="{F96DEF79-28FA-4308-A169-07ACF2479369}"/>
    <dgm:cxn modelId="{AACBF93E-5D52-417F-B8FD-D091F2FD3A3C}" srcId="{A22F7D6D-9DE6-42CD-A37A-DE055310A42A}" destId="{8405F639-60FF-457F-BF81-D1EF3453CF74}" srcOrd="4" destOrd="0" parTransId="{D03D4092-0425-41F1-9AB5-31E58CE66174}" sibTransId="{5C505353-EAC2-4FFD-B6B8-CF8EABB2815F}"/>
    <dgm:cxn modelId="{A7C78F03-BD4A-4435-8173-32AD538A6B7A}" type="presOf" srcId="{0018DE20-47CB-4699-AC11-5AF649A2DC09}" destId="{6DE40EAB-3420-4B06-9A7E-08F04136FC85}" srcOrd="1" destOrd="0" presId="urn:microsoft.com/office/officeart/2005/8/layout/radial1"/>
    <dgm:cxn modelId="{3D4CCAF8-4690-40D8-B864-D99CD10FA746}" type="presOf" srcId="{8405F639-60FF-457F-BF81-D1EF3453CF74}" destId="{141F7A4C-2CFE-4DF3-BE9C-39C7196507B6}" srcOrd="0" destOrd="0" presId="urn:microsoft.com/office/officeart/2005/8/layout/radial1"/>
    <dgm:cxn modelId="{8EFEC116-DCB1-4C5C-83D2-52D3B1D3044A}" type="presOf" srcId="{C9BE7B19-77BD-460E-BDFD-59548FEDFFFB}" destId="{EE17DBAD-7B0F-4773-84BE-895DE40A2BA8}" srcOrd="1" destOrd="0" presId="urn:microsoft.com/office/officeart/2005/8/layout/radial1"/>
    <dgm:cxn modelId="{18887ED7-6B28-4E6F-AE42-ACE61951CD1D}" type="presOf" srcId="{C23054E3-86A2-4F26-AED4-70873BB7FD5A}" destId="{3F70A7A5-AADD-459B-99F2-B4493E939D01}" srcOrd="0" destOrd="0" presId="urn:microsoft.com/office/officeart/2005/8/layout/radial1"/>
    <dgm:cxn modelId="{2B94949C-3676-4396-8A3C-4BFB4F7CA6DF}" srcId="{A22F7D6D-9DE6-42CD-A37A-DE055310A42A}" destId="{9AA172AA-4C72-4D12-BDA1-4B8ABC367E3B}" srcOrd="1" destOrd="0" parTransId="{548E6F2A-C37F-4E7C-9635-5A5ED66AA0DC}" sibTransId="{64B7671F-FD79-4294-A252-38322F23F333}"/>
    <dgm:cxn modelId="{0C92F0C6-4B54-4C48-B35A-279CA424F187}" type="presOf" srcId="{D03D4092-0425-41F1-9AB5-31E58CE66174}" destId="{CA24DBFD-1EDA-443E-BCF4-3365D9F78D64}" srcOrd="0" destOrd="0" presId="urn:microsoft.com/office/officeart/2005/8/layout/radial1"/>
    <dgm:cxn modelId="{D2676D7F-51EA-4D31-8AE9-A2F4C7E1CEA2}" type="presOf" srcId="{A22F7D6D-9DE6-42CD-A37A-DE055310A42A}" destId="{B2599185-1605-4B93-9A17-1C5C0D503C18}" srcOrd="0" destOrd="0" presId="urn:microsoft.com/office/officeart/2005/8/layout/radial1"/>
    <dgm:cxn modelId="{F1A8ECC9-D732-4FB0-992D-C3DA450937D6}" type="presOf" srcId="{548E6F2A-C37F-4E7C-9635-5A5ED66AA0DC}" destId="{016DBA7B-ABD0-40AA-A757-0F0893BFC1B9}" srcOrd="0" destOrd="0" presId="urn:microsoft.com/office/officeart/2005/8/layout/radial1"/>
    <dgm:cxn modelId="{88562FA7-BA1B-44FD-919E-171C75FFB9FC}" type="presOf" srcId="{5C60F037-54E6-4728-B3B0-B0CDCF9108D5}" destId="{F981DB98-26F8-4C73-B507-A723CE6AD422}" srcOrd="0" destOrd="0" presId="urn:microsoft.com/office/officeart/2005/8/layout/radial1"/>
    <dgm:cxn modelId="{368AED16-7EF3-43C6-8E72-89F3E24043FD}" srcId="{AA294C7B-F561-49EC-B560-BB57884B486F}" destId="{A22F7D6D-9DE6-42CD-A37A-DE055310A42A}" srcOrd="0" destOrd="0" parTransId="{E205A567-CD00-43C3-8742-ACEE4BFFF481}" sibTransId="{69DE36E7-5242-406C-853D-CEDF2929AD53}"/>
    <dgm:cxn modelId="{83366214-2289-4796-BC36-E3C5AC2754A0}" type="presOf" srcId="{548E6F2A-C37F-4E7C-9635-5A5ED66AA0DC}" destId="{B2D72124-C644-4F23-8D6F-E48DA8DAC5F3}" srcOrd="1" destOrd="0" presId="urn:microsoft.com/office/officeart/2005/8/layout/radial1"/>
    <dgm:cxn modelId="{DAF87E22-6F2D-4ABB-9BA4-39F1A3CF4C09}" srcId="{A22F7D6D-9DE6-42CD-A37A-DE055310A42A}" destId="{472A5BB5-D8A5-4E3B-9959-DBD2DE42055A}" srcOrd="3" destOrd="0" parTransId="{C9BE7B19-77BD-460E-BDFD-59548FEDFFFB}" sibTransId="{81E479AA-F223-4F57-A121-BE5C0A5A951F}"/>
    <dgm:cxn modelId="{8FD28105-71A5-4653-A4BB-935992F04E29}" srcId="{A22F7D6D-9DE6-42CD-A37A-DE055310A42A}" destId="{B87109F8-D889-4DFE-A77A-512E5ED28EBD}" srcOrd="5" destOrd="0" parTransId="{5C60F037-54E6-4728-B3B0-B0CDCF9108D5}" sibTransId="{CE8804A9-CC62-4F6B-932F-42DA8F66F2AC}"/>
    <dgm:cxn modelId="{7C0CBFCC-7275-472A-B090-6D4DE1EEF9D3}" type="presOf" srcId="{EBEF0E0B-9F8F-4F73-957A-D865DDD1705F}" destId="{C9101BE8-C6FD-46A9-AD02-8EC0FB0F7724}" srcOrd="0" destOrd="0" presId="urn:microsoft.com/office/officeart/2005/8/layout/radial1"/>
    <dgm:cxn modelId="{6B8A9ED9-1883-4E3E-B13E-CE1C43EF8F3A}" type="presOf" srcId="{FADDE6AA-8551-4E5A-831D-6775B2AFF33D}" destId="{269A84B4-61C2-4191-A5B3-7D9BC5826058}" srcOrd="0" destOrd="0" presId="urn:microsoft.com/office/officeart/2005/8/layout/radial1"/>
    <dgm:cxn modelId="{492B78EB-CEEC-45C8-9B9C-30B7B3724F19}" type="presOf" srcId="{C23054E3-86A2-4F26-AED4-70873BB7FD5A}" destId="{A02FD39B-D053-439D-84D1-9211835D273A}" srcOrd="1" destOrd="0" presId="urn:microsoft.com/office/officeart/2005/8/layout/radial1"/>
    <dgm:cxn modelId="{725E9EA4-2CF2-450E-9CCC-80E26954C44D}" type="presOf" srcId="{0AE3C65C-2297-4841-AE63-275A6CE03F79}" destId="{5477E76B-62A2-48D4-8EF0-02DBE8A20517}" srcOrd="0" destOrd="0" presId="urn:microsoft.com/office/officeart/2005/8/layout/radial1"/>
    <dgm:cxn modelId="{BD80281F-341E-439C-8CCD-FF2FE492FC74}" type="presOf" srcId="{A8774D7A-4614-4556-BFDF-811A74BC120F}" destId="{530243D7-5679-4BDC-B88D-38432CCDF4B2}" srcOrd="0" destOrd="0" presId="urn:microsoft.com/office/officeart/2005/8/layout/radial1"/>
    <dgm:cxn modelId="{E6375925-8E85-4796-AF9A-2AB885A2B2C4}" type="presOf" srcId="{6E8A9238-094F-4296-8CDB-091E69950A5F}" destId="{99A80B39-3D0B-4892-8ED8-5A4DD5F098F8}" srcOrd="0" destOrd="0" presId="urn:microsoft.com/office/officeart/2005/8/layout/radial1"/>
    <dgm:cxn modelId="{DD007261-F06D-4CD9-88C4-69A675F7883E}" srcId="{A22F7D6D-9DE6-42CD-A37A-DE055310A42A}" destId="{FADDE6AA-8551-4E5A-831D-6775B2AFF33D}" srcOrd="9" destOrd="0" parTransId="{CCFEC919-F8EA-4E89-B78D-33D93C5E98B7}" sibTransId="{AD7FBCA5-9868-477E-B7EF-0F5358A97198}"/>
    <dgm:cxn modelId="{3F6CB934-8EF5-4024-93B6-79B77749C591}" type="presOf" srcId="{472A5BB5-D8A5-4E3B-9959-DBD2DE42055A}" destId="{D436CCFA-CFAC-46AD-B6B9-0E7313940E91}" srcOrd="0" destOrd="0" presId="urn:microsoft.com/office/officeart/2005/8/layout/radial1"/>
    <dgm:cxn modelId="{889DDDA0-DD50-4CEF-B1CE-EE14E83A39C3}" srcId="{A22F7D6D-9DE6-42CD-A37A-DE055310A42A}" destId="{7E6BEF63-9182-4C09-ADBF-B64A26A590AF}" srcOrd="2" destOrd="0" parTransId="{DCD9132A-CC97-4711-BD3D-34B9D481368B}" sibTransId="{71BD6037-3F75-4A77-82CD-8D7BBC6B1E08}"/>
    <dgm:cxn modelId="{70AA629F-C948-41D2-91E7-AA6C7AD41CE8}" type="presOf" srcId="{D03D4092-0425-41F1-9AB5-31E58CE66174}" destId="{FBF0BDBB-6198-421D-AC35-0930EFD7BA9D}" srcOrd="1" destOrd="0" presId="urn:microsoft.com/office/officeart/2005/8/layout/radial1"/>
    <dgm:cxn modelId="{209CBE88-142D-46B5-B9BD-A30B1C1C6633}" srcId="{A22F7D6D-9DE6-42CD-A37A-DE055310A42A}" destId="{A8774D7A-4614-4556-BFDF-811A74BC120F}" srcOrd="7" destOrd="0" parTransId="{EBEF0E0B-9F8F-4F73-957A-D865DDD1705F}" sibTransId="{50AD3005-A589-4E9C-89BD-D7738D1C8DEB}"/>
    <dgm:cxn modelId="{D6943F06-4F6A-49EE-8173-0B8BBD9F45AE}" type="presOf" srcId="{EBEF0E0B-9F8F-4F73-957A-D865DDD1705F}" destId="{B039620D-0A09-4C48-8A93-6EE5A34991CF}" srcOrd="1" destOrd="0" presId="urn:microsoft.com/office/officeart/2005/8/layout/radial1"/>
    <dgm:cxn modelId="{BD251378-1D3F-426D-8209-717C405A1A37}" type="presOf" srcId="{9AA172AA-4C72-4D12-BDA1-4B8ABC367E3B}" destId="{3C33110E-6BD9-4172-A0CC-69188C79148B}" srcOrd="0" destOrd="0" presId="urn:microsoft.com/office/officeart/2005/8/layout/radial1"/>
    <dgm:cxn modelId="{17DE220A-EC48-4C59-9234-A6FCC109437F}" type="presOf" srcId="{14497FD7-C5EB-4882-AA74-7FABC8A535C8}" destId="{C0D281BB-55AC-4E38-B9A4-1744D4D600F3}" srcOrd="0" destOrd="0" presId="urn:microsoft.com/office/officeart/2005/8/layout/radial1"/>
    <dgm:cxn modelId="{9F559BFE-A458-49BB-9F9D-4327D8A622E8}" type="presOf" srcId="{AA294C7B-F561-49EC-B560-BB57884B486F}" destId="{67C814E6-110F-4AA1-96E3-C7ABC0622C45}" srcOrd="0" destOrd="0" presId="urn:microsoft.com/office/officeart/2005/8/layout/radial1"/>
    <dgm:cxn modelId="{70946CB9-F689-414B-9045-C9C8C7C1A4EF}" srcId="{A22F7D6D-9DE6-42CD-A37A-DE055310A42A}" destId="{3272F9F0-62F0-472D-920D-AF94F12BD954}" srcOrd="8" destOrd="0" parTransId="{6E8A9238-094F-4296-8CDB-091E69950A5F}" sibTransId="{36ECE2C3-24EC-498A-8BFE-7C83C8238519}"/>
    <dgm:cxn modelId="{8F986D1D-7946-4485-8CFC-D05FB64B1671}" type="presOf" srcId="{3272F9F0-62F0-472D-920D-AF94F12BD954}" destId="{66F21A00-73EE-40C1-8023-37EAA789663C}" srcOrd="0" destOrd="0" presId="urn:microsoft.com/office/officeart/2005/8/layout/radial1"/>
    <dgm:cxn modelId="{43052C15-EEDF-42BC-A82C-C45792DF058E}" srcId="{A22F7D6D-9DE6-42CD-A37A-DE055310A42A}" destId="{0AE3C65C-2297-4841-AE63-275A6CE03F79}" srcOrd="6" destOrd="0" parTransId="{C23054E3-86A2-4F26-AED4-70873BB7FD5A}" sibTransId="{115F2A62-BF61-46AC-801F-11B69DA97F5A}"/>
    <dgm:cxn modelId="{2FDD61EB-91AB-4201-8AC1-4342F0A0D72B}" type="presOf" srcId="{B87109F8-D889-4DFE-A77A-512E5ED28EBD}" destId="{591CCFB5-D8AD-4EAF-8C0B-0DC3D460A535}" srcOrd="0" destOrd="0" presId="urn:microsoft.com/office/officeart/2005/8/layout/radial1"/>
    <dgm:cxn modelId="{2495BF24-1656-4D93-A380-AECD2BC71A5A}" type="presOf" srcId="{6E8A9238-094F-4296-8CDB-091E69950A5F}" destId="{1FE22B02-C13F-429A-8264-7427C0530D1D}" srcOrd="1" destOrd="0" presId="urn:microsoft.com/office/officeart/2005/8/layout/radial1"/>
    <dgm:cxn modelId="{36D89044-933E-4C8D-8264-99D167AA53A8}" type="presOf" srcId="{DCD9132A-CC97-4711-BD3D-34B9D481368B}" destId="{B83378D2-B553-40B2-BE04-0FC4C422F371}" srcOrd="1" destOrd="0" presId="urn:microsoft.com/office/officeart/2005/8/layout/radial1"/>
    <dgm:cxn modelId="{41F0A4C7-1AAA-4124-BC73-E738B7B8160C}" type="presParOf" srcId="{67C814E6-110F-4AA1-96E3-C7ABC0622C45}" destId="{B2599185-1605-4B93-9A17-1C5C0D503C18}" srcOrd="0" destOrd="0" presId="urn:microsoft.com/office/officeart/2005/8/layout/radial1"/>
    <dgm:cxn modelId="{6112DE75-FF2D-4965-A739-107E42A7F701}" type="presParOf" srcId="{67C814E6-110F-4AA1-96E3-C7ABC0622C45}" destId="{008F4380-12C1-452B-A374-24434B47B025}" srcOrd="1" destOrd="0" presId="urn:microsoft.com/office/officeart/2005/8/layout/radial1"/>
    <dgm:cxn modelId="{8AE0E9F2-5AF5-4787-97D8-2AC093569DFA}" type="presParOf" srcId="{008F4380-12C1-452B-A374-24434B47B025}" destId="{6DE40EAB-3420-4B06-9A7E-08F04136FC85}" srcOrd="0" destOrd="0" presId="urn:microsoft.com/office/officeart/2005/8/layout/radial1"/>
    <dgm:cxn modelId="{C49A60FB-77E8-492D-AD3A-209DFDAA8A6E}" type="presParOf" srcId="{67C814E6-110F-4AA1-96E3-C7ABC0622C45}" destId="{C0D281BB-55AC-4E38-B9A4-1744D4D600F3}" srcOrd="2" destOrd="0" presId="urn:microsoft.com/office/officeart/2005/8/layout/radial1"/>
    <dgm:cxn modelId="{8A2714B3-60EB-4820-B11B-CDA5D2A7E909}" type="presParOf" srcId="{67C814E6-110F-4AA1-96E3-C7ABC0622C45}" destId="{016DBA7B-ABD0-40AA-A757-0F0893BFC1B9}" srcOrd="3" destOrd="0" presId="urn:microsoft.com/office/officeart/2005/8/layout/radial1"/>
    <dgm:cxn modelId="{E86EC452-831E-4B45-9D18-1E08C5E51ADE}" type="presParOf" srcId="{016DBA7B-ABD0-40AA-A757-0F0893BFC1B9}" destId="{B2D72124-C644-4F23-8D6F-E48DA8DAC5F3}" srcOrd="0" destOrd="0" presId="urn:microsoft.com/office/officeart/2005/8/layout/radial1"/>
    <dgm:cxn modelId="{63BD6A17-3BC7-4391-AFC2-0004A5B8DC4E}" type="presParOf" srcId="{67C814E6-110F-4AA1-96E3-C7ABC0622C45}" destId="{3C33110E-6BD9-4172-A0CC-69188C79148B}" srcOrd="4" destOrd="0" presId="urn:microsoft.com/office/officeart/2005/8/layout/radial1"/>
    <dgm:cxn modelId="{F4D224C5-FEB8-473A-B57B-6DB1F7EEF193}" type="presParOf" srcId="{67C814E6-110F-4AA1-96E3-C7ABC0622C45}" destId="{8BDAA889-BA67-402F-B9BA-270E932890EC}" srcOrd="5" destOrd="0" presId="urn:microsoft.com/office/officeart/2005/8/layout/radial1"/>
    <dgm:cxn modelId="{C0E2741B-31A3-4A88-9C79-1563EAB43540}" type="presParOf" srcId="{8BDAA889-BA67-402F-B9BA-270E932890EC}" destId="{B83378D2-B553-40B2-BE04-0FC4C422F371}" srcOrd="0" destOrd="0" presId="urn:microsoft.com/office/officeart/2005/8/layout/radial1"/>
    <dgm:cxn modelId="{9951BC14-9D25-4D91-B987-B8FF28E39632}" type="presParOf" srcId="{67C814E6-110F-4AA1-96E3-C7ABC0622C45}" destId="{97FAFB0B-9124-4513-AF61-2482AA174721}" srcOrd="6" destOrd="0" presId="urn:microsoft.com/office/officeart/2005/8/layout/radial1"/>
    <dgm:cxn modelId="{BD5AF7EB-C4FC-46F0-B367-6FED4734661B}" type="presParOf" srcId="{67C814E6-110F-4AA1-96E3-C7ABC0622C45}" destId="{BF377766-1483-47DD-A8AF-B397F218B4BF}" srcOrd="7" destOrd="0" presId="urn:microsoft.com/office/officeart/2005/8/layout/radial1"/>
    <dgm:cxn modelId="{110640BA-1C31-417A-951B-F64CAF70C1FB}" type="presParOf" srcId="{BF377766-1483-47DD-A8AF-B397F218B4BF}" destId="{EE17DBAD-7B0F-4773-84BE-895DE40A2BA8}" srcOrd="0" destOrd="0" presId="urn:microsoft.com/office/officeart/2005/8/layout/radial1"/>
    <dgm:cxn modelId="{1B5BF250-E421-44DF-BB94-4709F5BA0E9C}" type="presParOf" srcId="{67C814E6-110F-4AA1-96E3-C7ABC0622C45}" destId="{D436CCFA-CFAC-46AD-B6B9-0E7313940E91}" srcOrd="8" destOrd="0" presId="urn:microsoft.com/office/officeart/2005/8/layout/radial1"/>
    <dgm:cxn modelId="{4AEB0BA9-9FB0-42C8-8C14-9CFAD0AB2149}" type="presParOf" srcId="{67C814E6-110F-4AA1-96E3-C7ABC0622C45}" destId="{CA24DBFD-1EDA-443E-BCF4-3365D9F78D64}" srcOrd="9" destOrd="0" presId="urn:microsoft.com/office/officeart/2005/8/layout/radial1"/>
    <dgm:cxn modelId="{A0A07BD7-7DBD-4C86-8820-177304F715E6}" type="presParOf" srcId="{CA24DBFD-1EDA-443E-BCF4-3365D9F78D64}" destId="{FBF0BDBB-6198-421D-AC35-0930EFD7BA9D}" srcOrd="0" destOrd="0" presId="urn:microsoft.com/office/officeart/2005/8/layout/radial1"/>
    <dgm:cxn modelId="{8D5D38CF-D2CA-4E23-9127-45658EB32520}" type="presParOf" srcId="{67C814E6-110F-4AA1-96E3-C7ABC0622C45}" destId="{141F7A4C-2CFE-4DF3-BE9C-39C7196507B6}" srcOrd="10" destOrd="0" presId="urn:microsoft.com/office/officeart/2005/8/layout/radial1"/>
    <dgm:cxn modelId="{5F7A693A-6442-4D65-B26B-6C8DDA1ED8FF}" type="presParOf" srcId="{67C814E6-110F-4AA1-96E3-C7ABC0622C45}" destId="{F981DB98-26F8-4C73-B507-A723CE6AD422}" srcOrd="11" destOrd="0" presId="urn:microsoft.com/office/officeart/2005/8/layout/radial1"/>
    <dgm:cxn modelId="{7A230D2D-C8F7-4EDF-862F-AEDCC665A49D}" type="presParOf" srcId="{F981DB98-26F8-4C73-B507-A723CE6AD422}" destId="{1770887B-C418-4B7D-99F6-80A970416A2E}" srcOrd="0" destOrd="0" presId="urn:microsoft.com/office/officeart/2005/8/layout/radial1"/>
    <dgm:cxn modelId="{26720B69-91E1-4EE6-B421-D8E454FA106D}" type="presParOf" srcId="{67C814E6-110F-4AA1-96E3-C7ABC0622C45}" destId="{591CCFB5-D8AD-4EAF-8C0B-0DC3D460A535}" srcOrd="12" destOrd="0" presId="urn:microsoft.com/office/officeart/2005/8/layout/radial1"/>
    <dgm:cxn modelId="{9CD5DA8A-1E0D-4D76-999E-9222592F75C5}" type="presParOf" srcId="{67C814E6-110F-4AA1-96E3-C7ABC0622C45}" destId="{3F70A7A5-AADD-459B-99F2-B4493E939D01}" srcOrd="13" destOrd="0" presId="urn:microsoft.com/office/officeart/2005/8/layout/radial1"/>
    <dgm:cxn modelId="{19D77F5C-E0F2-44E5-A2C8-1CF25B4EC68F}" type="presParOf" srcId="{3F70A7A5-AADD-459B-99F2-B4493E939D01}" destId="{A02FD39B-D053-439D-84D1-9211835D273A}" srcOrd="0" destOrd="0" presId="urn:microsoft.com/office/officeart/2005/8/layout/radial1"/>
    <dgm:cxn modelId="{17AFA89A-E702-4E3F-A2EE-09AAED2460B5}" type="presParOf" srcId="{67C814E6-110F-4AA1-96E3-C7ABC0622C45}" destId="{5477E76B-62A2-48D4-8EF0-02DBE8A20517}" srcOrd="14" destOrd="0" presId="urn:microsoft.com/office/officeart/2005/8/layout/radial1"/>
    <dgm:cxn modelId="{769CA8CF-1730-4A40-8D8E-6278F61A9D08}" type="presParOf" srcId="{67C814E6-110F-4AA1-96E3-C7ABC0622C45}" destId="{C9101BE8-C6FD-46A9-AD02-8EC0FB0F7724}" srcOrd="15" destOrd="0" presId="urn:microsoft.com/office/officeart/2005/8/layout/radial1"/>
    <dgm:cxn modelId="{88DA117B-98A6-435A-B481-D4E50C935CAD}" type="presParOf" srcId="{C9101BE8-C6FD-46A9-AD02-8EC0FB0F7724}" destId="{B039620D-0A09-4C48-8A93-6EE5A34991CF}" srcOrd="0" destOrd="0" presId="urn:microsoft.com/office/officeart/2005/8/layout/radial1"/>
    <dgm:cxn modelId="{C5C8B57F-C5B1-4633-BA6C-2270274816AD}" type="presParOf" srcId="{67C814E6-110F-4AA1-96E3-C7ABC0622C45}" destId="{530243D7-5679-4BDC-B88D-38432CCDF4B2}" srcOrd="16" destOrd="0" presId="urn:microsoft.com/office/officeart/2005/8/layout/radial1"/>
    <dgm:cxn modelId="{0160B766-E431-46D1-B013-6EFF0D6F7A63}" type="presParOf" srcId="{67C814E6-110F-4AA1-96E3-C7ABC0622C45}" destId="{99A80B39-3D0B-4892-8ED8-5A4DD5F098F8}" srcOrd="17" destOrd="0" presId="urn:microsoft.com/office/officeart/2005/8/layout/radial1"/>
    <dgm:cxn modelId="{2477221E-FE1B-46E8-BF6A-5D47FF0B9347}" type="presParOf" srcId="{99A80B39-3D0B-4892-8ED8-5A4DD5F098F8}" destId="{1FE22B02-C13F-429A-8264-7427C0530D1D}" srcOrd="0" destOrd="0" presId="urn:microsoft.com/office/officeart/2005/8/layout/radial1"/>
    <dgm:cxn modelId="{57A7BBF5-AC37-4A84-A517-2E9A3C158DFB}" type="presParOf" srcId="{67C814E6-110F-4AA1-96E3-C7ABC0622C45}" destId="{66F21A00-73EE-40C1-8023-37EAA789663C}" srcOrd="18" destOrd="0" presId="urn:microsoft.com/office/officeart/2005/8/layout/radial1"/>
    <dgm:cxn modelId="{159AE662-7BA5-41C6-8D99-0F5CD5FDFA82}" type="presParOf" srcId="{67C814E6-110F-4AA1-96E3-C7ABC0622C45}" destId="{C82A9CE3-A75A-48CB-9821-885B65B3DD63}" srcOrd="19" destOrd="0" presId="urn:microsoft.com/office/officeart/2005/8/layout/radial1"/>
    <dgm:cxn modelId="{BB9D4E01-06BB-4F7D-8700-5E6577C73A56}" type="presParOf" srcId="{C82A9CE3-A75A-48CB-9821-885B65B3DD63}" destId="{7FB965E7-ED58-4FBC-8662-EA70DCB97A8F}" srcOrd="0" destOrd="0" presId="urn:microsoft.com/office/officeart/2005/8/layout/radial1"/>
    <dgm:cxn modelId="{A2B6F1CF-3B5F-48A4-B3AD-9B208B7F15C6}" type="presParOf" srcId="{67C814E6-110F-4AA1-96E3-C7ABC0622C45}" destId="{269A84B4-61C2-4191-A5B3-7D9BC5826058}" srcOrd="20" destOrd="0" presId="urn:microsoft.com/office/officeart/2005/8/layout/radial1"/>
  </dgm:cxnLst>
  <dgm:bg>
    <a:noFill/>
  </dgm:bg>
  <dgm:whole>
    <a:ln>
      <a:noFill/>
    </a:ln>
  </dgm:whole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BDF990-FF91-42DF-A23A-0AFF8AAA6423}">
      <dsp:nvSpPr>
        <dsp:cNvPr id="0" name=""/>
        <dsp:cNvSpPr/>
      </dsp:nvSpPr>
      <dsp:spPr>
        <a:xfrm>
          <a:off x="2738" y="8303"/>
          <a:ext cx="2669976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SMART ECONOMY</a:t>
          </a:r>
          <a:r>
            <a:rPr lang="ro-RO" sz="1600" b="1" kern="1200" dirty="0" smtClean="0">
              <a:latin typeface="Calibri" pitchFamily="34" charset="0"/>
              <a:cs typeface="Calibri" pitchFamily="34" charset="0"/>
            </a:rPr>
            <a:t>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Competitiveness</a:t>
          </a:r>
          <a:endParaRPr lang="en-US" sz="1600" b="1" kern="1200" dirty="0">
            <a:latin typeface="Calibri" pitchFamily="34" charset="0"/>
            <a:cs typeface="Calibri" pitchFamily="34" charset="0"/>
          </a:endParaRPr>
        </a:p>
      </dsp:txBody>
      <dsp:txXfrm>
        <a:off x="2738" y="8303"/>
        <a:ext cx="2669976" cy="777600"/>
      </dsp:txXfrm>
    </dsp:sp>
    <dsp:sp modelId="{57998E48-4B67-4A7D-B39B-2A12ED7CC9F2}">
      <dsp:nvSpPr>
        <dsp:cNvPr id="0" name=""/>
        <dsp:cNvSpPr/>
      </dsp:nvSpPr>
      <dsp:spPr>
        <a:xfrm>
          <a:off x="2738" y="785903"/>
          <a:ext cx="2669976" cy="19489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latin typeface="Calibri" pitchFamily="34" charset="0"/>
              <a:cs typeface="Calibri" pitchFamily="34" charset="0"/>
            </a:rPr>
            <a:t>Innovative Spirit</a:t>
          </a:r>
          <a:endParaRPr lang="en-US" sz="15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latin typeface="Calibri" pitchFamily="34" charset="0"/>
              <a:cs typeface="Calibri" pitchFamily="34" charset="0"/>
            </a:rPr>
            <a:t>Entrepreneurship</a:t>
          </a:r>
          <a:endParaRPr lang="en-US" sz="15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  <a:cs typeface="Calibri" pitchFamily="34" charset="0"/>
            </a:rPr>
            <a:t>Image &amp; trademarks</a:t>
          </a:r>
          <a:endParaRPr lang="en-US" sz="15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500" kern="1200" dirty="0" smtClean="0">
              <a:latin typeface="Calibri" pitchFamily="34" charset="0"/>
              <a:cs typeface="Calibri" pitchFamily="34" charset="0"/>
            </a:rPr>
            <a:t>Productivit</a:t>
          </a:r>
          <a:r>
            <a:rPr lang="en-US" sz="1500" kern="1200" dirty="0" smtClean="0">
              <a:latin typeface="Calibri" pitchFamily="34" charset="0"/>
              <a:cs typeface="Calibri" pitchFamily="34" charset="0"/>
            </a:rPr>
            <a:t>y</a:t>
          </a:r>
          <a:endParaRPr lang="en-US" sz="15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  <a:cs typeface="Calibri" pitchFamily="34" charset="0"/>
            </a:rPr>
            <a:t>Flexibility</a:t>
          </a:r>
          <a:endParaRPr lang="en-US" sz="15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500" kern="1200" noProof="0" smtClean="0">
              <a:latin typeface="Calibri" pitchFamily="34" charset="0"/>
              <a:cs typeface="Calibri" pitchFamily="34" charset="0"/>
            </a:rPr>
            <a:t>International embeddedness </a:t>
          </a:r>
          <a:endParaRPr lang="en-US" sz="1500" kern="1200" noProof="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  <a:cs typeface="Calibri" pitchFamily="34" charset="0"/>
            </a:rPr>
            <a:t>Ability of conversion</a:t>
          </a:r>
          <a:endParaRPr lang="en-US" sz="1500" kern="1200" dirty="0">
            <a:latin typeface="Calibri" pitchFamily="34" charset="0"/>
            <a:cs typeface="Calibri" pitchFamily="34" charset="0"/>
          </a:endParaRPr>
        </a:p>
      </dsp:txBody>
      <dsp:txXfrm>
        <a:off x="2738" y="785903"/>
        <a:ext cx="2669976" cy="1948992"/>
      </dsp:txXfrm>
    </dsp:sp>
    <dsp:sp modelId="{D18B39A4-550A-45D1-90B1-71375495C26D}">
      <dsp:nvSpPr>
        <dsp:cNvPr id="0" name=""/>
        <dsp:cNvSpPr/>
      </dsp:nvSpPr>
      <dsp:spPr>
        <a:xfrm>
          <a:off x="2895604" y="8303"/>
          <a:ext cx="2669976" cy="777600"/>
        </a:xfrm>
        <a:prstGeom prst="rect">
          <a:avLst/>
        </a:prstGeom>
        <a:solidFill>
          <a:srgbClr val="00B05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SMART ENVIRONMENT</a:t>
          </a:r>
          <a:r>
            <a:rPr lang="ro-RO" sz="1600" b="1" kern="1200" dirty="0" smtClean="0">
              <a:latin typeface="Calibri" pitchFamily="34" charset="0"/>
              <a:cs typeface="Calibri" pitchFamily="34" charset="0"/>
            </a:rPr>
            <a:t> –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Natural Resources</a:t>
          </a:r>
          <a:endParaRPr lang="en-US" sz="1600" b="1" kern="1200" dirty="0">
            <a:latin typeface="Calibri" pitchFamily="34" charset="0"/>
            <a:cs typeface="Calibri" pitchFamily="34" charset="0"/>
          </a:endParaRPr>
        </a:p>
      </dsp:txBody>
      <dsp:txXfrm>
        <a:off x="2895604" y="8303"/>
        <a:ext cx="2669976" cy="777600"/>
      </dsp:txXfrm>
    </dsp:sp>
    <dsp:sp modelId="{BE58A287-32B6-4753-8A14-107F1ED57AAC}">
      <dsp:nvSpPr>
        <dsp:cNvPr id="0" name=""/>
        <dsp:cNvSpPr/>
      </dsp:nvSpPr>
      <dsp:spPr>
        <a:xfrm>
          <a:off x="2895604" y="785903"/>
          <a:ext cx="2669976" cy="19489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libri" pitchFamily="34" charset="0"/>
              <a:cs typeface="Calibri" pitchFamily="34" charset="0"/>
            </a:rPr>
            <a:t>Amenity of natural conditions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libri" pitchFamily="34" charset="0"/>
              <a:cs typeface="Calibri" pitchFamily="34" charset="0"/>
            </a:rPr>
            <a:t>Pollution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libri" pitchFamily="34" charset="0"/>
              <a:cs typeface="Calibri" pitchFamily="34" charset="0"/>
            </a:rPr>
            <a:t>Environmental protection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libri" pitchFamily="34" charset="0"/>
              <a:cs typeface="Calibri" pitchFamily="34" charset="0"/>
            </a:rPr>
            <a:t>Sustainable resource management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Calibri" pitchFamily="34" charset="0"/>
            <a:cs typeface="Calibri" pitchFamily="34" charset="0"/>
          </a:endParaRPr>
        </a:p>
      </dsp:txBody>
      <dsp:txXfrm>
        <a:off x="2895604" y="785903"/>
        <a:ext cx="2669976" cy="1948992"/>
      </dsp:txXfrm>
    </dsp:sp>
    <dsp:sp modelId="{1B450E79-E198-4DA0-9764-9D9B53CAA592}">
      <dsp:nvSpPr>
        <dsp:cNvPr id="0" name=""/>
        <dsp:cNvSpPr/>
      </dsp:nvSpPr>
      <dsp:spPr>
        <a:xfrm>
          <a:off x="5811112" y="8303"/>
          <a:ext cx="2669976" cy="777600"/>
        </a:xfrm>
        <a:prstGeom prst="rect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SMART PEOPLE</a:t>
          </a:r>
          <a:r>
            <a:rPr lang="ro-RO" sz="1600" b="1" kern="1200" dirty="0" smtClean="0">
              <a:latin typeface="Calibri" pitchFamily="34" charset="0"/>
              <a:cs typeface="Calibri" pitchFamily="34" charset="0"/>
            </a:rPr>
            <a:t>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Social and Human Capital</a:t>
          </a:r>
          <a:endParaRPr lang="en-US" sz="1600" b="1" kern="1200" dirty="0">
            <a:latin typeface="Calibri" pitchFamily="34" charset="0"/>
            <a:cs typeface="Calibri" pitchFamily="34" charset="0"/>
          </a:endParaRPr>
        </a:p>
      </dsp:txBody>
      <dsp:txXfrm>
        <a:off x="5811112" y="8303"/>
        <a:ext cx="2669976" cy="777600"/>
      </dsp:txXfrm>
    </dsp:sp>
    <dsp:sp modelId="{41A8EBFF-B158-4C26-9DEB-16669AB438D0}">
      <dsp:nvSpPr>
        <dsp:cNvPr id="0" name=""/>
        <dsp:cNvSpPr/>
      </dsp:nvSpPr>
      <dsp:spPr>
        <a:xfrm>
          <a:off x="5825183" y="785903"/>
          <a:ext cx="2669976" cy="19489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  <a:cs typeface="Calibri" pitchFamily="34" charset="0"/>
            </a:rPr>
            <a:t>Level of qualification</a:t>
          </a:r>
          <a:endParaRPr lang="en-US" sz="15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  <a:cs typeface="Calibri" pitchFamily="34" charset="0"/>
            </a:rPr>
            <a:t>Affinity to life-long learning</a:t>
          </a:r>
          <a:endParaRPr lang="en-US" sz="15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  <a:cs typeface="Calibri" pitchFamily="34" charset="0"/>
            </a:rPr>
            <a:t>Social and ethnic plurality </a:t>
          </a:r>
          <a:endParaRPr lang="en-US" sz="15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  <a:cs typeface="Calibri" pitchFamily="34" charset="0"/>
            </a:rPr>
            <a:t>Flexibility and creativity</a:t>
          </a:r>
          <a:endParaRPr lang="en-US" sz="15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  <a:cs typeface="Calibri" pitchFamily="34" charset="0"/>
            </a:rPr>
            <a:t>Cosmopolitanism</a:t>
          </a:r>
          <a:endParaRPr lang="en-US" sz="15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  <a:cs typeface="Calibri" pitchFamily="34" charset="0"/>
            </a:rPr>
            <a:t>Participation in public life</a:t>
          </a:r>
          <a:endParaRPr lang="en-US" sz="15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Calibri" pitchFamily="34" charset="0"/>
            <a:cs typeface="Calibri" pitchFamily="34" charset="0"/>
          </a:endParaRPr>
        </a:p>
      </dsp:txBody>
      <dsp:txXfrm>
        <a:off x="5825183" y="785903"/>
        <a:ext cx="2669976" cy="19489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BDF990-FF91-42DF-A23A-0AFF8AAA6423}">
      <dsp:nvSpPr>
        <dsp:cNvPr id="0" name=""/>
        <dsp:cNvSpPr/>
      </dsp:nvSpPr>
      <dsp:spPr>
        <a:xfrm>
          <a:off x="2738" y="815"/>
          <a:ext cx="2669976" cy="675074"/>
        </a:xfrm>
        <a:prstGeom prst="rect">
          <a:avLst/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rPr>
            <a:t>SMART GOVERNANCE</a:t>
          </a:r>
          <a:r>
            <a:rPr lang="ro-RO" sz="1600" b="1" kern="120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rPr>
            <a:t>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rPr>
            <a:t>Participation</a:t>
          </a:r>
          <a:endParaRPr lang="en-US" sz="1600" b="1" kern="1200" dirty="0">
            <a:solidFill>
              <a:schemeClr val="accent4">
                <a:lumMod val="2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2738" y="815"/>
        <a:ext cx="2669976" cy="675074"/>
      </dsp:txXfrm>
    </dsp:sp>
    <dsp:sp modelId="{57998E48-4B67-4A7D-B39B-2A12ED7CC9F2}">
      <dsp:nvSpPr>
        <dsp:cNvPr id="0" name=""/>
        <dsp:cNvSpPr/>
      </dsp:nvSpPr>
      <dsp:spPr>
        <a:xfrm>
          <a:off x="16809" y="675889"/>
          <a:ext cx="2669976" cy="20390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Calibri" pitchFamily="34" charset="0"/>
              <a:cs typeface="Calibri" pitchFamily="34" charset="0"/>
            </a:rPr>
            <a:t>Participation in decision-making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libri" pitchFamily="34" charset="0"/>
              <a:cs typeface="Calibri" pitchFamily="34" charset="0"/>
            </a:rPr>
            <a:t>Public and social services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libri" pitchFamily="34" charset="0"/>
              <a:cs typeface="Calibri" pitchFamily="34" charset="0"/>
            </a:rPr>
            <a:t>Transparency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libri" pitchFamily="34" charset="0"/>
              <a:cs typeface="Calibri" pitchFamily="34" charset="0"/>
            </a:rPr>
            <a:t>Political strategies &amp; perspectives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</dsp:txBody>
      <dsp:txXfrm>
        <a:off x="16809" y="675889"/>
        <a:ext cx="2669976" cy="2039063"/>
      </dsp:txXfrm>
    </dsp:sp>
    <dsp:sp modelId="{D18B39A4-550A-45D1-90B1-71375495C26D}">
      <dsp:nvSpPr>
        <dsp:cNvPr id="0" name=""/>
        <dsp:cNvSpPr/>
      </dsp:nvSpPr>
      <dsp:spPr>
        <a:xfrm>
          <a:off x="2895604" y="815"/>
          <a:ext cx="2669976" cy="675074"/>
        </a:xfrm>
        <a:prstGeom prst="rect">
          <a:avLst/>
        </a:prstGeom>
        <a:solidFill>
          <a:srgbClr val="FF66CC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SMART LIVING </a:t>
          </a:r>
          <a:r>
            <a:rPr lang="ro-RO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–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Quality of Life</a:t>
          </a:r>
          <a:endParaRPr lang="en-US" sz="1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895604" y="815"/>
        <a:ext cx="2669976" cy="675074"/>
      </dsp:txXfrm>
    </dsp:sp>
    <dsp:sp modelId="{BE58A287-32B6-4753-8A14-107F1ED57AAC}">
      <dsp:nvSpPr>
        <dsp:cNvPr id="0" name=""/>
        <dsp:cNvSpPr/>
      </dsp:nvSpPr>
      <dsp:spPr>
        <a:xfrm>
          <a:off x="2909675" y="675889"/>
          <a:ext cx="2669976" cy="20390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libri" pitchFamily="34" charset="0"/>
              <a:cs typeface="Calibri" pitchFamily="34" charset="0"/>
            </a:rPr>
            <a:t>Cultural facilities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libri" pitchFamily="34" charset="0"/>
              <a:cs typeface="Calibri" pitchFamily="34" charset="0"/>
            </a:rPr>
            <a:t>Health conditions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libri" pitchFamily="34" charset="0"/>
              <a:cs typeface="Calibri" pitchFamily="34" charset="0"/>
            </a:rPr>
            <a:t>Individual safety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libri" pitchFamily="34" charset="0"/>
              <a:cs typeface="Calibri" pitchFamily="34" charset="0"/>
            </a:rPr>
            <a:t>Housing quality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libri" pitchFamily="34" charset="0"/>
              <a:cs typeface="Calibri" pitchFamily="34" charset="0"/>
            </a:rPr>
            <a:t>Education facilities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libri" pitchFamily="34" charset="0"/>
              <a:cs typeface="Calibri" pitchFamily="34" charset="0"/>
            </a:rPr>
            <a:t>Touristic  amenity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libri" pitchFamily="34" charset="0"/>
              <a:cs typeface="Calibri" pitchFamily="34" charset="0"/>
            </a:rPr>
            <a:t>Social cohesion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</dsp:txBody>
      <dsp:txXfrm>
        <a:off x="2909675" y="675889"/>
        <a:ext cx="2669976" cy="2039063"/>
      </dsp:txXfrm>
    </dsp:sp>
    <dsp:sp modelId="{1B450E79-E198-4DA0-9764-9D9B53CAA592}">
      <dsp:nvSpPr>
        <dsp:cNvPr id="0" name=""/>
        <dsp:cNvSpPr/>
      </dsp:nvSpPr>
      <dsp:spPr>
        <a:xfrm>
          <a:off x="5825183" y="815"/>
          <a:ext cx="2669976" cy="675074"/>
        </a:xfrm>
        <a:prstGeom prst="rect">
          <a:avLst/>
        </a:prstGeom>
        <a:solidFill>
          <a:schemeClr val="bg1">
            <a:lumMod val="6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rPr>
            <a:t>SMART MOBILITY</a:t>
          </a:r>
          <a:r>
            <a:rPr lang="ro-RO" sz="1600" b="1" kern="120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rPr>
            <a:t>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rPr>
            <a:t>Transport </a:t>
          </a:r>
          <a:r>
            <a:rPr lang="en-US" sz="1600" b="1" kern="120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rPr>
            <a:t>and ICT</a:t>
          </a:r>
          <a:endParaRPr lang="en-US" sz="1600" b="1" kern="1200" dirty="0">
            <a:solidFill>
              <a:schemeClr val="accent4">
                <a:lumMod val="2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5825183" y="815"/>
        <a:ext cx="2669976" cy="675074"/>
      </dsp:txXfrm>
    </dsp:sp>
    <dsp:sp modelId="{41A8EBFF-B158-4C26-9DEB-16669AB438D0}">
      <dsp:nvSpPr>
        <dsp:cNvPr id="0" name=""/>
        <dsp:cNvSpPr/>
      </dsp:nvSpPr>
      <dsp:spPr>
        <a:xfrm>
          <a:off x="5839253" y="675889"/>
          <a:ext cx="2669976" cy="20390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libri" pitchFamily="34" charset="0"/>
              <a:cs typeface="Calibri" pitchFamily="34" charset="0"/>
            </a:rPr>
            <a:t>Local accessibility 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libri" pitchFamily="34" charset="0"/>
              <a:cs typeface="Calibri" pitchFamily="34" charset="0"/>
            </a:rPr>
            <a:t>(Inter)national accessibility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libri" pitchFamily="34" charset="0"/>
              <a:cs typeface="Calibri" pitchFamily="34" charset="0"/>
            </a:rPr>
            <a:t>Availability of </a:t>
          </a:r>
          <a:r>
            <a:rPr lang="en-US" sz="1600" b="1" kern="1200" dirty="0" smtClean="0">
              <a:solidFill>
                <a:srgbClr val="264D95"/>
              </a:solidFill>
              <a:latin typeface="Calibri" pitchFamily="34" charset="0"/>
              <a:cs typeface="Calibri" pitchFamily="34" charset="0"/>
            </a:rPr>
            <a:t>ICT* </a:t>
          </a:r>
          <a:r>
            <a:rPr lang="en-US" sz="1600" kern="1200" dirty="0" smtClean="0">
              <a:latin typeface="Calibri" pitchFamily="34" charset="0"/>
              <a:cs typeface="Calibri" pitchFamily="34" charset="0"/>
            </a:rPr>
            <a:t>infrastructure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libri" pitchFamily="34" charset="0"/>
              <a:cs typeface="Calibri" pitchFamily="34" charset="0"/>
            </a:rPr>
            <a:t>Sustainable, innovative and safe transport systems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</dsp:txBody>
      <dsp:txXfrm>
        <a:off x="5839253" y="675889"/>
        <a:ext cx="2669976" cy="20390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599185-1605-4B93-9A17-1C5C0D503C18}">
      <dsp:nvSpPr>
        <dsp:cNvPr id="0" name=""/>
        <dsp:cNvSpPr/>
      </dsp:nvSpPr>
      <dsp:spPr>
        <a:xfrm>
          <a:off x="4303517" y="2282648"/>
          <a:ext cx="1072728" cy="1072728"/>
        </a:xfrm>
        <a:prstGeom prst="ellipse">
          <a:avLst/>
        </a:prstGeom>
        <a:solidFill>
          <a:srgbClr val="C21F4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ICT network , optical fiber driven</a:t>
          </a:r>
          <a:endParaRPr lang="en-US" sz="1300" kern="1200" dirty="0"/>
        </a:p>
      </dsp:txBody>
      <dsp:txXfrm>
        <a:off x="4303517" y="2282648"/>
        <a:ext cx="1072728" cy="1072728"/>
      </dsp:txXfrm>
    </dsp:sp>
    <dsp:sp modelId="{008F4380-12C1-452B-A374-24434B47B025}">
      <dsp:nvSpPr>
        <dsp:cNvPr id="0" name=""/>
        <dsp:cNvSpPr/>
      </dsp:nvSpPr>
      <dsp:spPr>
        <a:xfrm rot="16200000">
          <a:off x="4246856" y="1679650"/>
          <a:ext cx="1186049" cy="19947"/>
        </a:xfrm>
        <a:custGeom>
          <a:avLst/>
          <a:gdLst/>
          <a:ahLst/>
          <a:cxnLst/>
          <a:rect l="0" t="0" r="0" b="0"/>
          <a:pathLst>
            <a:path>
              <a:moveTo>
                <a:pt x="0" y="9973"/>
              </a:moveTo>
              <a:lnTo>
                <a:pt x="1186049" y="9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6200000">
        <a:off x="4810230" y="1659973"/>
        <a:ext cx="59302" cy="59302"/>
      </dsp:txXfrm>
    </dsp:sp>
    <dsp:sp modelId="{C0D281BB-55AC-4E38-B9A4-1744D4D600F3}">
      <dsp:nvSpPr>
        <dsp:cNvPr id="0" name=""/>
        <dsp:cNvSpPr/>
      </dsp:nvSpPr>
      <dsp:spPr>
        <a:xfrm>
          <a:off x="4303517" y="23871"/>
          <a:ext cx="1072728" cy="107272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CCTV</a:t>
          </a:r>
          <a:endParaRPr lang="en-US" sz="1300" b="1" kern="1200" dirty="0"/>
        </a:p>
      </dsp:txBody>
      <dsp:txXfrm>
        <a:off x="4303517" y="23871"/>
        <a:ext cx="1072728" cy="1072728"/>
      </dsp:txXfrm>
    </dsp:sp>
    <dsp:sp modelId="{016DBA7B-ABD0-40AA-A757-0F0893BFC1B9}">
      <dsp:nvSpPr>
        <dsp:cNvPr id="0" name=""/>
        <dsp:cNvSpPr/>
      </dsp:nvSpPr>
      <dsp:spPr>
        <a:xfrm rot="18360000">
          <a:off x="4910694" y="1895344"/>
          <a:ext cx="1186049" cy="19947"/>
        </a:xfrm>
        <a:custGeom>
          <a:avLst/>
          <a:gdLst/>
          <a:ahLst/>
          <a:cxnLst/>
          <a:rect l="0" t="0" r="0" b="0"/>
          <a:pathLst>
            <a:path>
              <a:moveTo>
                <a:pt x="0" y="9973"/>
              </a:moveTo>
              <a:lnTo>
                <a:pt x="1186049" y="9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8360000">
        <a:off x="5474068" y="1875667"/>
        <a:ext cx="59302" cy="59302"/>
      </dsp:txXfrm>
    </dsp:sp>
    <dsp:sp modelId="{3C33110E-6BD9-4172-A0CC-69188C79148B}">
      <dsp:nvSpPr>
        <dsp:cNvPr id="0" name=""/>
        <dsp:cNvSpPr/>
      </dsp:nvSpPr>
      <dsp:spPr>
        <a:xfrm>
          <a:off x="5631193" y="455259"/>
          <a:ext cx="1072728" cy="107272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FTTH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Fiber-to-the-Home</a:t>
          </a:r>
          <a:endParaRPr lang="en-US" sz="1300" b="1" kern="1200" dirty="0"/>
        </a:p>
      </dsp:txBody>
      <dsp:txXfrm>
        <a:off x="5631193" y="455259"/>
        <a:ext cx="1072728" cy="1072728"/>
      </dsp:txXfrm>
    </dsp:sp>
    <dsp:sp modelId="{8BDAA889-BA67-402F-B9BA-270E932890EC}">
      <dsp:nvSpPr>
        <dsp:cNvPr id="0" name=""/>
        <dsp:cNvSpPr/>
      </dsp:nvSpPr>
      <dsp:spPr>
        <a:xfrm rot="20520000">
          <a:off x="5320969" y="2460038"/>
          <a:ext cx="1186049" cy="19947"/>
        </a:xfrm>
        <a:custGeom>
          <a:avLst/>
          <a:gdLst/>
          <a:ahLst/>
          <a:cxnLst/>
          <a:rect l="0" t="0" r="0" b="0"/>
          <a:pathLst>
            <a:path>
              <a:moveTo>
                <a:pt x="0" y="9973"/>
              </a:moveTo>
              <a:lnTo>
                <a:pt x="1186049" y="9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20520000">
        <a:off x="5884342" y="2440361"/>
        <a:ext cx="59302" cy="59302"/>
      </dsp:txXfrm>
    </dsp:sp>
    <dsp:sp modelId="{97FAFB0B-9124-4513-AF61-2482AA174721}">
      <dsp:nvSpPr>
        <dsp:cNvPr id="0" name=""/>
        <dsp:cNvSpPr/>
      </dsp:nvSpPr>
      <dsp:spPr>
        <a:xfrm>
          <a:off x="6451742" y="1584648"/>
          <a:ext cx="1072728" cy="107272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Smart Metering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Smart Grid</a:t>
          </a:r>
          <a:endParaRPr lang="en-US" sz="1300" b="1" kern="1200" dirty="0"/>
        </a:p>
      </dsp:txBody>
      <dsp:txXfrm>
        <a:off x="6451742" y="1584648"/>
        <a:ext cx="1072728" cy="1072728"/>
      </dsp:txXfrm>
    </dsp:sp>
    <dsp:sp modelId="{BF377766-1483-47DD-A8AF-B397F218B4BF}">
      <dsp:nvSpPr>
        <dsp:cNvPr id="0" name=""/>
        <dsp:cNvSpPr/>
      </dsp:nvSpPr>
      <dsp:spPr>
        <a:xfrm rot="1080000">
          <a:off x="5320969" y="3158039"/>
          <a:ext cx="1186049" cy="19947"/>
        </a:xfrm>
        <a:custGeom>
          <a:avLst/>
          <a:gdLst/>
          <a:ahLst/>
          <a:cxnLst/>
          <a:rect l="0" t="0" r="0" b="0"/>
          <a:pathLst>
            <a:path>
              <a:moveTo>
                <a:pt x="0" y="9973"/>
              </a:moveTo>
              <a:lnTo>
                <a:pt x="1186049" y="9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">
        <a:off x="5884342" y="3138362"/>
        <a:ext cx="59302" cy="59302"/>
      </dsp:txXfrm>
    </dsp:sp>
    <dsp:sp modelId="{D436CCFA-CFAC-46AD-B6B9-0E7313940E91}">
      <dsp:nvSpPr>
        <dsp:cNvPr id="0" name=""/>
        <dsp:cNvSpPr/>
      </dsp:nvSpPr>
      <dsp:spPr>
        <a:xfrm>
          <a:off x="6451742" y="2980649"/>
          <a:ext cx="1072728" cy="107272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Modernize Public transport, Traffic </a:t>
          </a:r>
          <a:r>
            <a:rPr lang="en-US" sz="1100" b="1" kern="1200" dirty="0" err="1" smtClean="0"/>
            <a:t>Mgm</a:t>
          </a:r>
          <a:r>
            <a:rPr lang="en-US" sz="1100" b="1" kern="1200" dirty="0" smtClean="0"/>
            <a:t>.</a:t>
          </a:r>
          <a:endParaRPr lang="en-US" sz="1100" b="1" kern="1200" dirty="0"/>
        </a:p>
      </dsp:txBody>
      <dsp:txXfrm>
        <a:off x="6451742" y="2980649"/>
        <a:ext cx="1072728" cy="1072728"/>
      </dsp:txXfrm>
    </dsp:sp>
    <dsp:sp modelId="{CA24DBFD-1EDA-443E-BCF4-3365D9F78D64}">
      <dsp:nvSpPr>
        <dsp:cNvPr id="0" name=""/>
        <dsp:cNvSpPr/>
      </dsp:nvSpPr>
      <dsp:spPr>
        <a:xfrm rot="3240000">
          <a:off x="4910694" y="3722733"/>
          <a:ext cx="1186049" cy="19947"/>
        </a:xfrm>
        <a:custGeom>
          <a:avLst/>
          <a:gdLst/>
          <a:ahLst/>
          <a:cxnLst/>
          <a:rect l="0" t="0" r="0" b="0"/>
          <a:pathLst>
            <a:path>
              <a:moveTo>
                <a:pt x="0" y="9973"/>
              </a:moveTo>
              <a:lnTo>
                <a:pt x="1186049" y="9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240000">
        <a:off x="5474068" y="3703056"/>
        <a:ext cx="59302" cy="59302"/>
      </dsp:txXfrm>
    </dsp:sp>
    <dsp:sp modelId="{141F7A4C-2CFE-4DF3-BE9C-39C7196507B6}">
      <dsp:nvSpPr>
        <dsp:cNvPr id="0" name=""/>
        <dsp:cNvSpPr/>
      </dsp:nvSpPr>
      <dsp:spPr>
        <a:xfrm>
          <a:off x="5631193" y="4110038"/>
          <a:ext cx="1072728" cy="107272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Info from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/>
            <a:t>Parkings</a:t>
          </a:r>
          <a:endParaRPr lang="en-US" sz="1300" b="1" kern="1200" dirty="0"/>
        </a:p>
      </dsp:txBody>
      <dsp:txXfrm>
        <a:off x="5631193" y="4110038"/>
        <a:ext cx="1072728" cy="1072728"/>
      </dsp:txXfrm>
    </dsp:sp>
    <dsp:sp modelId="{F981DB98-26F8-4C73-B507-A723CE6AD422}">
      <dsp:nvSpPr>
        <dsp:cNvPr id="0" name=""/>
        <dsp:cNvSpPr/>
      </dsp:nvSpPr>
      <dsp:spPr>
        <a:xfrm rot="5400000">
          <a:off x="4246856" y="3938427"/>
          <a:ext cx="1186049" cy="19947"/>
        </a:xfrm>
        <a:custGeom>
          <a:avLst/>
          <a:gdLst/>
          <a:ahLst/>
          <a:cxnLst/>
          <a:rect l="0" t="0" r="0" b="0"/>
          <a:pathLst>
            <a:path>
              <a:moveTo>
                <a:pt x="0" y="9973"/>
              </a:moveTo>
              <a:lnTo>
                <a:pt x="1186049" y="9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5400000">
        <a:off x="4810230" y="3918750"/>
        <a:ext cx="59302" cy="59302"/>
      </dsp:txXfrm>
    </dsp:sp>
    <dsp:sp modelId="{591CCFB5-D8AD-4EAF-8C0B-0DC3D460A535}">
      <dsp:nvSpPr>
        <dsp:cNvPr id="0" name=""/>
        <dsp:cNvSpPr/>
      </dsp:nvSpPr>
      <dsp:spPr>
        <a:xfrm>
          <a:off x="4303517" y="4541426"/>
          <a:ext cx="1072728" cy="107272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Info Kiosk/ Board</a:t>
          </a:r>
        </a:p>
      </dsp:txBody>
      <dsp:txXfrm>
        <a:off x="4303517" y="4541426"/>
        <a:ext cx="1072728" cy="1072728"/>
      </dsp:txXfrm>
    </dsp:sp>
    <dsp:sp modelId="{3F70A7A5-AADD-459B-99F2-B4493E939D01}">
      <dsp:nvSpPr>
        <dsp:cNvPr id="0" name=""/>
        <dsp:cNvSpPr/>
      </dsp:nvSpPr>
      <dsp:spPr>
        <a:xfrm rot="7560000">
          <a:off x="3583018" y="3722733"/>
          <a:ext cx="1186049" cy="19947"/>
        </a:xfrm>
        <a:custGeom>
          <a:avLst/>
          <a:gdLst/>
          <a:ahLst/>
          <a:cxnLst/>
          <a:rect l="0" t="0" r="0" b="0"/>
          <a:pathLst>
            <a:path>
              <a:moveTo>
                <a:pt x="0" y="9973"/>
              </a:moveTo>
              <a:lnTo>
                <a:pt x="1186049" y="9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7560000">
        <a:off x="4146392" y="3703056"/>
        <a:ext cx="59302" cy="59302"/>
      </dsp:txXfrm>
    </dsp:sp>
    <dsp:sp modelId="{5477E76B-62A2-48D4-8EF0-02DBE8A20517}">
      <dsp:nvSpPr>
        <dsp:cNvPr id="0" name=""/>
        <dsp:cNvSpPr/>
      </dsp:nvSpPr>
      <dsp:spPr>
        <a:xfrm>
          <a:off x="2975841" y="4110038"/>
          <a:ext cx="1072728" cy="107272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Enviro-ment</a:t>
          </a:r>
          <a:r>
            <a:rPr lang="en-US" sz="1200" b="1" kern="1200" dirty="0" smtClean="0"/>
            <a:t>, </a:t>
          </a:r>
          <a:r>
            <a:rPr lang="en-US" sz="1100" b="1" kern="1200" dirty="0" smtClean="0"/>
            <a:t>earthquake sensors</a:t>
          </a:r>
        </a:p>
      </dsp:txBody>
      <dsp:txXfrm>
        <a:off x="2975841" y="4110038"/>
        <a:ext cx="1072728" cy="1072728"/>
      </dsp:txXfrm>
    </dsp:sp>
    <dsp:sp modelId="{C9101BE8-C6FD-46A9-AD02-8EC0FB0F7724}">
      <dsp:nvSpPr>
        <dsp:cNvPr id="0" name=""/>
        <dsp:cNvSpPr/>
      </dsp:nvSpPr>
      <dsp:spPr>
        <a:xfrm rot="9720000">
          <a:off x="3172744" y="3158039"/>
          <a:ext cx="1186049" cy="19947"/>
        </a:xfrm>
        <a:custGeom>
          <a:avLst/>
          <a:gdLst/>
          <a:ahLst/>
          <a:cxnLst/>
          <a:rect l="0" t="0" r="0" b="0"/>
          <a:pathLst>
            <a:path>
              <a:moveTo>
                <a:pt x="0" y="9973"/>
              </a:moveTo>
              <a:lnTo>
                <a:pt x="1186049" y="9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9720000">
        <a:off x="3736117" y="3138362"/>
        <a:ext cx="59302" cy="59302"/>
      </dsp:txXfrm>
    </dsp:sp>
    <dsp:sp modelId="{530243D7-5679-4BDC-B88D-38432CCDF4B2}">
      <dsp:nvSpPr>
        <dsp:cNvPr id="0" name=""/>
        <dsp:cNvSpPr/>
      </dsp:nvSpPr>
      <dsp:spPr>
        <a:xfrm>
          <a:off x="2155292" y="2980649"/>
          <a:ext cx="1072728" cy="107272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Public </a:t>
          </a:r>
          <a:r>
            <a:rPr lang="en-US" sz="1300" b="1" kern="1200" dirty="0" err="1" smtClean="0"/>
            <a:t>WiFi</a:t>
          </a:r>
          <a:r>
            <a:rPr lang="en-US" sz="1300" b="1" kern="1200" dirty="0" smtClean="0"/>
            <a:t> +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City Portal</a:t>
          </a:r>
          <a:endParaRPr lang="en-US" sz="1300" b="1" kern="1200" dirty="0"/>
        </a:p>
      </dsp:txBody>
      <dsp:txXfrm>
        <a:off x="2155292" y="2980649"/>
        <a:ext cx="1072728" cy="1072728"/>
      </dsp:txXfrm>
    </dsp:sp>
    <dsp:sp modelId="{99A80B39-3D0B-4892-8ED8-5A4DD5F098F8}">
      <dsp:nvSpPr>
        <dsp:cNvPr id="0" name=""/>
        <dsp:cNvSpPr/>
      </dsp:nvSpPr>
      <dsp:spPr>
        <a:xfrm rot="11880000">
          <a:off x="3172744" y="2460038"/>
          <a:ext cx="1186049" cy="19947"/>
        </a:xfrm>
        <a:custGeom>
          <a:avLst/>
          <a:gdLst/>
          <a:ahLst/>
          <a:cxnLst/>
          <a:rect l="0" t="0" r="0" b="0"/>
          <a:pathLst>
            <a:path>
              <a:moveTo>
                <a:pt x="0" y="9973"/>
              </a:moveTo>
              <a:lnTo>
                <a:pt x="1186049" y="9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1880000">
        <a:off x="3736117" y="2440361"/>
        <a:ext cx="59302" cy="59302"/>
      </dsp:txXfrm>
    </dsp:sp>
    <dsp:sp modelId="{66F21A00-73EE-40C1-8023-37EAA789663C}">
      <dsp:nvSpPr>
        <dsp:cNvPr id="0" name=""/>
        <dsp:cNvSpPr/>
      </dsp:nvSpPr>
      <dsp:spPr>
        <a:xfrm>
          <a:off x="2155292" y="1584648"/>
          <a:ext cx="1072728" cy="107272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TV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Hot “plugs”</a:t>
          </a:r>
          <a:endParaRPr lang="en-US" sz="1300" b="1" kern="1200" dirty="0"/>
        </a:p>
      </dsp:txBody>
      <dsp:txXfrm>
        <a:off x="2155292" y="1584648"/>
        <a:ext cx="1072728" cy="1072728"/>
      </dsp:txXfrm>
    </dsp:sp>
    <dsp:sp modelId="{C82A9CE3-A75A-48CB-9821-885B65B3DD63}">
      <dsp:nvSpPr>
        <dsp:cNvPr id="0" name=""/>
        <dsp:cNvSpPr/>
      </dsp:nvSpPr>
      <dsp:spPr>
        <a:xfrm rot="14040000">
          <a:off x="3583018" y="1895344"/>
          <a:ext cx="1186049" cy="19947"/>
        </a:xfrm>
        <a:custGeom>
          <a:avLst/>
          <a:gdLst/>
          <a:ahLst/>
          <a:cxnLst/>
          <a:rect l="0" t="0" r="0" b="0"/>
          <a:pathLst>
            <a:path>
              <a:moveTo>
                <a:pt x="0" y="9973"/>
              </a:moveTo>
              <a:lnTo>
                <a:pt x="1186049" y="9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4040000">
        <a:off x="4146392" y="1875667"/>
        <a:ext cx="59302" cy="59302"/>
      </dsp:txXfrm>
    </dsp:sp>
    <dsp:sp modelId="{269A84B4-61C2-4191-A5B3-7D9BC5826058}">
      <dsp:nvSpPr>
        <dsp:cNvPr id="0" name=""/>
        <dsp:cNvSpPr/>
      </dsp:nvSpPr>
      <dsp:spPr>
        <a:xfrm>
          <a:off x="2975841" y="455259"/>
          <a:ext cx="1072728" cy="107272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Disaster Recovery  &amp; Back-Up</a:t>
          </a:r>
        </a:p>
      </dsp:txBody>
      <dsp:txXfrm>
        <a:off x="2975841" y="455259"/>
        <a:ext cx="1072728" cy="10727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599185-1605-4B93-9A17-1C5C0D503C18}">
      <dsp:nvSpPr>
        <dsp:cNvPr id="0" name=""/>
        <dsp:cNvSpPr/>
      </dsp:nvSpPr>
      <dsp:spPr>
        <a:xfrm>
          <a:off x="4548417" y="2391821"/>
          <a:ext cx="1124028" cy="1124028"/>
        </a:xfrm>
        <a:prstGeom prst="ellipse">
          <a:avLst/>
        </a:prstGeom>
        <a:solidFill>
          <a:srgbClr val="C21F4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ICT network , optical fiber driven</a:t>
          </a:r>
          <a:endParaRPr lang="en-US" sz="1300" kern="1200" dirty="0"/>
        </a:p>
      </dsp:txBody>
      <dsp:txXfrm>
        <a:off x="4548417" y="2391821"/>
        <a:ext cx="1124028" cy="1124028"/>
      </dsp:txXfrm>
    </dsp:sp>
    <dsp:sp modelId="{008F4380-12C1-452B-A374-24434B47B025}">
      <dsp:nvSpPr>
        <dsp:cNvPr id="0" name=""/>
        <dsp:cNvSpPr/>
      </dsp:nvSpPr>
      <dsp:spPr>
        <a:xfrm rot="16200000">
          <a:off x="4488020" y="1759512"/>
          <a:ext cx="1244821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1244821" y="9897"/>
              </a:lnTo>
            </a:path>
          </a:pathLst>
        </a:custGeom>
        <a:noFill/>
        <a:ln w="25400" cap="flat" cmpd="sng" algn="ctr">
          <a:solidFill>
            <a:srgbClr val="C21F42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matte">
          <a:bevelT/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6200000">
        <a:off x="5079310" y="1738289"/>
        <a:ext cx="62241" cy="62241"/>
      </dsp:txXfrm>
    </dsp:sp>
    <dsp:sp modelId="{C0D281BB-55AC-4E38-B9A4-1744D4D600F3}">
      <dsp:nvSpPr>
        <dsp:cNvPr id="0" name=""/>
        <dsp:cNvSpPr/>
      </dsp:nvSpPr>
      <dsp:spPr>
        <a:xfrm>
          <a:off x="4548417" y="22971"/>
          <a:ext cx="1124028" cy="1124028"/>
        </a:xfrm>
        <a:prstGeom prst="ellipse">
          <a:avLst/>
        </a:prstGeom>
        <a:solidFill>
          <a:srgbClr val="264D9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Smart Metering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Smart Grid</a:t>
          </a:r>
          <a:endParaRPr lang="en-US" sz="1300" b="1" kern="1200" dirty="0"/>
        </a:p>
      </dsp:txBody>
      <dsp:txXfrm>
        <a:off x="4548417" y="22971"/>
        <a:ext cx="1124028" cy="1124028"/>
      </dsp:txXfrm>
    </dsp:sp>
    <dsp:sp modelId="{016DBA7B-ABD0-40AA-A757-0F0893BFC1B9}">
      <dsp:nvSpPr>
        <dsp:cNvPr id="0" name=""/>
        <dsp:cNvSpPr/>
      </dsp:nvSpPr>
      <dsp:spPr>
        <a:xfrm rot="18360000">
          <a:off x="5184208" y="1985717"/>
          <a:ext cx="1244821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1244821" y="9897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8360000">
        <a:off x="5775498" y="1964495"/>
        <a:ext cx="62241" cy="62241"/>
      </dsp:txXfrm>
    </dsp:sp>
    <dsp:sp modelId="{3C33110E-6BD9-4172-A0CC-69188C79148B}">
      <dsp:nvSpPr>
        <dsp:cNvPr id="0" name=""/>
        <dsp:cNvSpPr/>
      </dsp:nvSpPr>
      <dsp:spPr>
        <a:xfrm>
          <a:off x="5940792" y="475381"/>
          <a:ext cx="1124028" cy="1124028"/>
        </a:xfrm>
        <a:prstGeom prst="ellipse">
          <a:avLst/>
        </a:prstGeom>
        <a:solidFill>
          <a:srgbClr val="264D95"/>
        </a:solidFill>
        <a:ln>
          <a:solidFill>
            <a:srgbClr val="1D1D9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FTTH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Fiber-to-the-Home</a:t>
          </a:r>
          <a:endParaRPr lang="en-US" sz="1300" b="1" kern="1200" dirty="0"/>
        </a:p>
      </dsp:txBody>
      <dsp:txXfrm>
        <a:off x="5940792" y="475381"/>
        <a:ext cx="1124028" cy="1124028"/>
      </dsp:txXfrm>
    </dsp:sp>
    <dsp:sp modelId="{8BDAA889-BA67-402F-B9BA-270E932890EC}">
      <dsp:nvSpPr>
        <dsp:cNvPr id="0" name=""/>
        <dsp:cNvSpPr/>
      </dsp:nvSpPr>
      <dsp:spPr>
        <a:xfrm rot="20520000">
          <a:off x="5614475" y="2577930"/>
          <a:ext cx="1244821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1244821" y="9897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20520000">
        <a:off x="6205766" y="2556707"/>
        <a:ext cx="62241" cy="62241"/>
      </dsp:txXfrm>
    </dsp:sp>
    <dsp:sp modelId="{97FAFB0B-9124-4513-AF61-2482AA174721}">
      <dsp:nvSpPr>
        <dsp:cNvPr id="0" name=""/>
        <dsp:cNvSpPr/>
      </dsp:nvSpPr>
      <dsp:spPr>
        <a:xfrm>
          <a:off x="6801327" y="1659806"/>
          <a:ext cx="1124028" cy="112402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CCTV</a:t>
          </a:r>
          <a:endParaRPr lang="en-US" sz="1300" b="1" kern="1200" dirty="0"/>
        </a:p>
      </dsp:txBody>
      <dsp:txXfrm>
        <a:off x="6801327" y="1659806"/>
        <a:ext cx="1124028" cy="1124028"/>
      </dsp:txXfrm>
    </dsp:sp>
    <dsp:sp modelId="{BF377766-1483-47DD-A8AF-B397F218B4BF}">
      <dsp:nvSpPr>
        <dsp:cNvPr id="0" name=""/>
        <dsp:cNvSpPr/>
      </dsp:nvSpPr>
      <dsp:spPr>
        <a:xfrm rot="1080000">
          <a:off x="5614475" y="3309945"/>
          <a:ext cx="1244821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1244821" y="9897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">
        <a:off x="6205766" y="3288722"/>
        <a:ext cx="62241" cy="62241"/>
      </dsp:txXfrm>
    </dsp:sp>
    <dsp:sp modelId="{D436CCFA-CFAC-46AD-B6B9-0E7313940E91}">
      <dsp:nvSpPr>
        <dsp:cNvPr id="0" name=""/>
        <dsp:cNvSpPr/>
      </dsp:nvSpPr>
      <dsp:spPr>
        <a:xfrm>
          <a:off x="6801327" y="3123836"/>
          <a:ext cx="1124028" cy="112402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Modernize Public transport, Traffic </a:t>
          </a:r>
          <a:r>
            <a:rPr lang="en-US" sz="1100" b="1" kern="1200" dirty="0" err="1" smtClean="0"/>
            <a:t>Mgm</a:t>
          </a:r>
          <a:r>
            <a:rPr lang="en-US" sz="1100" b="1" kern="1200" dirty="0" smtClean="0"/>
            <a:t>.</a:t>
          </a:r>
          <a:endParaRPr lang="en-US" sz="1100" b="1" kern="1200" dirty="0"/>
        </a:p>
      </dsp:txBody>
      <dsp:txXfrm>
        <a:off x="6801327" y="3123836"/>
        <a:ext cx="1124028" cy="1124028"/>
      </dsp:txXfrm>
    </dsp:sp>
    <dsp:sp modelId="{CA24DBFD-1EDA-443E-BCF4-3365D9F78D64}">
      <dsp:nvSpPr>
        <dsp:cNvPr id="0" name=""/>
        <dsp:cNvSpPr/>
      </dsp:nvSpPr>
      <dsp:spPr>
        <a:xfrm rot="3240000">
          <a:off x="5184208" y="3902157"/>
          <a:ext cx="1244821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1244821" y="9897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240000">
        <a:off x="5775498" y="3880934"/>
        <a:ext cx="62241" cy="62241"/>
      </dsp:txXfrm>
    </dsp:sp>
    <dsp:sp modelId="{141F7A4C-2CFE-4DF3-BE9C-39C7196507B6}">
      <dsp:nvSpPr>
        <dsp:cNvPr id="0" name=""/>
        <dsp:cNvSpPr/>
      </dsp:nvSpPr>
      <dsp:spPr>
        <a:xfrm>
          <a:off x="5940792" y="4308261"/>
          <a:ext cx="1124028" cy="112402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Info from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Park Places</a:t>
          </a:r>
          <a:endParaRPr lang="en-US" sz="1300" b="1" kern="1200" dirty="0"/>
        </a:p>
      </dsp:txBody>
      <dsp:txXfrm>
        <a:off x="5940792" y="4308261"/>
        <a:ext cx="1124028" cy="1124028"/>
      </dsp:txXfrm>
    </dsp:sp>
    <dsp:sp modelId="{F981DB98-26F8-4C73-B507-A723CE6AD422}">
      <dsp:nvSpPr>
        <dsp:cNvPr id="0" name=""/>
        <dsp:cNvSpPr/>
      </dsp:nvSpPr>
      <dsp:spPr>
        <a:xfrm rot="5400000">
          <a:off x="4488020" y="4128362"/>
          <a:ext cx="1244821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1244821" y="9897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5400000">
        <a:off x="5079310" y="4107139"/>
        <a:ext cx="62241" cy="62241"/>
      </dsp:txXfrm>
    </dsp:sp>
    <dsp:sp modelId="{591CCFB5-D8AD-4EAF-8C0B-0DC3D460A535}">
      <dsp:nvSpPr>
        <dsp:cNvPr id="0" name=""/>
        <dsp:cNvSpPr/>
      </dsp:nvSpPr>
      <dsp:spPr>
        <a:xfrm>
          <a:off x="4548417" y="4760671"/>
          <a:ext cx="1124028" cy="112402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Info Kiosk/ Board</a:t>
          </a:r>
        </a:p>
      </dsp:txBody>
      <dsp:txXfrm>
        <a:off x="4548417" y="4760671"/>
        <a:ext cx="1124028" cy="1124028"/>
      </dsp:txXfrm>
    </dsp:sp>
    <dsp:sp modelId="{3F70A7A5-AADD-459B-99F2-B4493E939D01}">
      <dsp:nvSpPr>
        <dsp:cNvPr id="0" name=""/>
        <dsp:cNvSpPr/>
      </dsp:nvSpPr>
      <dsp:spPr>
        <a:xfrm rot="7560000">
          <a:off x="3791833" y="3902157"/>
          <a:ext cx="1244821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1244821" y="9897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7560000">
        <a:off x="4383123" y="3880934"/>
        <a:ext cx="62241" cy="62241"/>
      </dsp:txXfrm>
    </dsp:sp>
    <dsp:sp modelId="{5477E76B-62A2-48D4-8EF0-02DBE8A20517}">
      <dsp:nvSpPr>
        <dsp:cNvPr id="0" name=""/>
        <dsp:cNvSpPr/>
      </dsp:nvSpPr>
      <dsp:spPr>
        <a:xfrm>
          <a:off x="3156042" y="4308261"/>
          <a:ext cx="1124028" cy="112402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Enviro-ment</a:t>
          </a:r>
          <a:r>
            <a:rPr lang="en-US" sz="1200" b="1" kern="1200" dirty="0" smtClean="0"/>
            <a:t>, </a:t>
          </a:r>
          <a:r>
            <a:rPr lang="en-US" sz="1100" b="1" kern="1200" dirty="0" smtClean="0"/>
            <a:t>earthquake sensors</a:t>
          </a:r>
        </a:p>
      </dsp:txBody>
      <dsp:txXfrm>
        <a:off x="3156042" y="4308261"/>
        <a:ext cx="1124028" cy="1124028"/>
      </dsp:txXfrm>
    </dsp:sp>
    <dsp:sp modelId="{C9101BE8-C6FD-46A9-AD02-8EC0FB0F7724}">
      <dsp:nvSpPr>
        <dsp:cNvPr id="0" name=""/>
        <dsp:cNvSpPr/>
      </dsp:nvSpPr>
      <dsp:spPr>
        <a:xfrm rot="9720000">
          <a:off x="3361565" y="3309945"/>
          <a:ext cx="1244821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1244821" y="9897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9720000">
        <a:off x="3952855" y="3288722"/>
        <a:ext cx="62241" cy="62241"/>
      </dsp:txXfrm>
    </dsp:sp>
    <dsp:sp modelId="{530243D7-5679-4BDC-B88D-38432CCDF4B2}">
      <dsp:nvSpPr>
        <dsp:cNvPr id="0" name=""/>
        <dsp:cNvSpPr/>
      </dsp:nvSpPr>
      <dsp:spPr>
        <a:xfrm>
          <a:off x="2295507" y="3123836"/>
          <a:ext cx="1124028" cy="1124028"/>
        </a:xfrm>
        <a:prstGeom prst="ellipse">
          <a:avLst/>
        </a:prstGeom>
        <a:noFill/>
        <a:ln w="38100">
          <a:solidFill>
            <a:srgbClr val="0070C0"/>
          </a:solidFill>
          <a:prstDash val="sys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264D95"/>
              </a:solidFill>
            </a:rPr>
            <a:t>Public </a:t>
          </a:r>
          <a:r>
            <a:rPr lang="en-US" sz="1300" b="1" kern="1200" dirty="0" err="1" smtClean="0">
              <a:solidFill>
                <a:srgbClr val="264D95"/>
              </a:solidFill>
            </a:rPr>
            <a:t>WiFi</a:t>
          </a:r>
          <a:r>
            <a:rPr lang="en-US" sz="1300" b="1" kern="1200" dirty="0" smtClean="0">
              <a:solidFill>
                <a:srgbClr val="264D95"/>
              </a:solidFill>
            </a:rPr>
            <a:t> +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264D95"/>
              </a:solidFill>
            </a:rPr>
            <a:t>City Portal</a:t>
          </a:r>
          <a:endParaRPr lang="en-US" sz="1300" b="1" kern="1200" dirty="0">
            <a:solidFill>
              <a:srgbClr val="264D95"/>
            </a:solidFill>
          </a:endParaRPr>
        </a:p>
      </dsp:txBody>
      <dsp:txXfrm>
        <a:off x="2295507" y="3123836"/>
        <a:ext cx="1124028" cy="1124028"/>
      </dsp:txXfrm>
    </dsp:sp>
    <dsp:sp modelId="{99A80B39-3D0B-4892-8ED8-5A4DD5F098F8}">
      <dsp:nvSpPr>
        <dsp:cNvPr id="0" name=""/>
        <dsp:cNvSpPr/>
      </dsp:nvSpPr>
      <dsp:spPr>
        <a:xfrm rot="11880000">
          <a:off x="3361565" y="2577930"/>
          <a:ext cx="1244821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1244821" y="9897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1880000">
        <a:off x="3952855" y="2556707"/>
        <a:ext cx="62241" cy="62241"/>
      </dsp:txXfrm>
    </dsp:sp>
    <dsp:sp modelId="{66F21A00-73EE-40C1-8023-37EAA789663C}">
      <dsp:nvSpPr>
        <dsp:cNvPr id="0" name=""/>
        <dsp:cNvSpPr/>
      </dsp:nvSpPr>
      <dsp:spPr>
        <a:xfrm>
          <a:off x="2295507" y="1659806"/>
          <a:ext cx="1124028" cy="1124028"/>
        </a:xfrm>
        <a:prstGeom prst="ellipse">
          <a:avLst/>
        </a:prstGeom>
        <a:solidFill>
          <a:srgbClr val="264D9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TV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Hot “plugs”</a:t>
          </a:r>
          <a:endParaRPr lang="en-US" sz="1300" b="1" kern="1200" dirty="0"/>
        </a:p>
      </dsp:txBody>
      <dsp:txXfrm>
        <a:off x="2295507" y="1659806"/>
        <a:ext cx="1124028" cy="1124028"/>
      </dsp:txXfrm>
    </dsp:sp>
    <dsp:sp modelId="{C82A9CE3-A75A-48CB-9821-885B65B3DD63}">
      <dsp:nvSpPr>
        <dsp:cNvPr id="0" name=""/>
        <dsp:cNvSpPr/>
      </dsp:nvSpPr>
      <dsp:spPr>
        <a:xfrm rot="14040000">
          <a:off x="3791833" y="1985717"/>
          <a:ext cx="1244821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1244821" y="9897"/>
              </a:lnTo>
            </a:path>
          </a:pathLst>
        </a:custGeom>
        <a:noFill/>
        <a:ln w="25400" cap="flat" cmpd="sng" algn="ctr">
          <a:solidFill>
            <a:srgbClr val="C21F42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4040000">
        <a:off x="4383123" y="1964495"/>
        <a:ext cx="62241" cy="62241"/>
      </dsp:txXfrm>
    </dsp:sp>
    <dsp:sp modelId="{269A84B4-61C2-4191-A5B3-7D9BC5826058}">
      <dsp:nvSpPr>
        <dsp:cNvPr id="0" name=""/>
        <dsp:cNvSpPr/>
      </dsp:nvSpPr>
      <dsp:spPr>
        <a:xfrm>
          <a:off x="3156042" y="475381"/>
          <a:ext cx="1124028" cy="112402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Disaster Recovery  &amp; Back-Up</a:t>
          </a:r>
        </a:p>
      </dsp:txBody>
      <dsp:txXfrm>
        <a:off x="3156042" y="475381"/>
        <a:ext cx="1124028" cy="1124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3061B-885E-4807-A720-5E0DBF74C742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7AF67-08EA-4908-8819-B0D2D8E60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5145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7157A-ADBA-40EA-9F97-B00D4DFADE84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CBA79-2CF6-44A8-B014-B3C20001B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937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 userDrawn="1"/>
        </p:nvSpPr>
        <p:spPr>
          <a:xfrm>
            <a:off x="1837960" y="4469443"/>
            <a:ext cx="2110321" cy="427161"/>
          </a:xfrm>
          <a:prstGeom prst="rect">
            <a:avLst/>
          </a:prstGeom>
        </p:spPr>
        <p:txBody>
          <a:bodyPr lIns="99551" tIns="49775" rIns="99551" bIns="49775" anchor="t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300" b="1" dirty="0" err="1" smtClean="0">
                <a:solidFill>
                  <a:schemeClr val="tx1"/>
                </a:solidFill>
                <a:latin typeface="Verdana"/>
                <a:cs typeface="Verdana"/>
              </a:rPr>
              <a:t>www.uti.eu.com</a:t>
            </a:r>
            <a:endParaRPr lang="en-US" sz="1300" b="1" dirty="0" smtClean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7179" y="1859454"/>
            <a:ext cx="6095547" cy="3255490"/>
          </a:xfrm>
        </p:spPr>
        <p:txBody>
          <a:bodyPr>
            <a:normAutofit/>
          </a:bodyPr>
          <a:lstStyle>
            <a:lvl1pPr algn="l">
              <a:defRPr sz="3300" b="1" i="0">
                <a:latin typeface="Verdana"/>
                <a:cs typeface="Verdana"/>
              </a:defRPr>
            </a:lvl1pPr>
          </a:lstStyle>
          <a:p>
            <a:r>
              <a:rPr lang="ro-RO" dirty="0" smtClean="0"/>
              <a:t>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77180" y="3054929"/>
            <a:ext cx="6095546" cy="1034646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7E7E7E"/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dirty="0" smtClean="0"/>
              <a:t>Subtitle</a:t>
            </a:r>
            <a:endParaRPr lang="en-US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296863" y="7253431"/>
            <a:ext cx="1635842" cy="253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51" tIns="49775" rIns="99551" bIns="49775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9610408" y="7212663"/>
            <a:ext cx="1070279" cy="223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51" tIns="49775" rIns="99551" bIns="4977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 descr="uti_logo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60" y="2019168"/>
            <a:ext cx="1958400" cy="12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90629" y="1896728"/>
            <a:ext cx="5753707" cy="4046872"/>
          </a:xfrm>
        </p:spPr>
        <p:txBody>
          <a:bodyPr>
            <a:normAutofit/>
          </a:bodyPr>
          <a:lstStyle>
            <a:lvl1pPr algn="l">
              <a:defRPr sz="3000" b="1" i="0" baseline="0">
                <a:latin typeface="Verdana"/>
                <a:cs typeface="Verdana"/>
              </a:defRPr>
            </a:lvl1pPr>
          </a:lstStyle>
          <a:p>
            <a:r>
              <a:rPr lang="ro-RO" dirty="0" smtClean="0"/>
              <a:t>Chapter 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9646083" y="7212663"/>
            <a:ext cx="1034604" cy="223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51" tIns="49775" rIns="99551" bIns="4977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6863" y="7232026"/>
            <a:ext cx="1635842" cy="253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51" tIns="49775" rIns="99551" bIns="49775" rtlCol="0" anchor="ctr"/>
          <a:lstStyle/>
          <a:p>
            <a:pPr algn="ctr"/>
            <a:endParaRPr lang="en-US"/>
          </a:p>
        </p:txBody>
      </p:sp>
      <p:pic>
        <p:nvPicPr>
          <p:cNvPr id="8" name="Picture 7" descr="uti_logo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60" y="2019168"/>
            <a:ext cx="1958400" cy="12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146103"/>
            <a:ext cx="10071638" cy="631797"/>
          </a:xfrm>
        </p:spPr>
        <p:txBody>
          <a:bodyPr/>
          <a:lstStyle>
            <a:lvl1pPr>
              <a:tabLst>
                <a:tab pos="914400" algn="l"/>
              </a:tabLst>
              <a:defRPr/>
            </a:lvl1pPr>
          </a:lstStyle>
          <a:p>
            <a:r>
              <a:rPr lang="ro-RO" dirty="0" smtClean="0"/>
              <a:t>Contents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777900"/>
            <a:ext cx="10071638" cy="5084075"/>
          </a:xfrm>
        </p:spPr>
        <p:txBody>
          <a:bodyPr wrap="square">
            <a:normAutofit/>
          </a:bodyPr>
          <a:lstStyle>
            <a:lvl1pPr marL="0" indent="0" algn="just" defTabSz="548640">
              <a:tabLst>
                <a:tab pos="548640" algn="l"/>
              </a:tabLst>
              <a:defRPr sz="15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Item 1 ………………………………………………………………………………………………………………………………………	1</a:t>
            </a:r>
          </a:p>
        </p:txBody>
      </p:sp>
      <p:pic>
        <p:nvPicPr>
          <p:cNvPr id="5" name="Picture 4" descr="uti_logo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3" y="439739"/>
            <a:ext cx="720000" cy="45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296863" y="1777900"/>
            <a:ext cx="10058400" cy="4908650"/>
          </a:xfrm>
        </p:spPr>
        <p:txBody>
          <a:bodyPr/>
          <a:lstStyle>
            <a:lvl1pPr marL="0" indent="0">
              <a:tabLst>
                <a:tab pos="180975" algn="l"/>
              </a:tabLst>
              <a:defRPr/>
            </a:lvl1pPr>
          </a:lstStyle>
          <a:p>
            <a:pPr lvl="0"/>
            <a:r>
              <a:rPr lang="ro-RO" dirty="0" smtClean="0"/>
              <a:t>Content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146103"/>
            <a:ext cx="10071638" cy="631797"/>
          </a:xfrm>
        </p:spPr>
        <p:txBody>
          <a:bodyPr/>
          <a:lstStyle>
            <a:lvl1pPr>
              <a:tabLst>
                <a:tab pos="914400" algn="l"/>
              </a:tabLst>
              <a:defRPr/>
            </a:lvl1pPr>
          </a:lstStyle>
          <a:p>
            <a:r>
              <a:rPr lang="ro-RO" dirty="0" smtClean="0"/>
              <a:t>Title</a:t>
            </a:r>
            <a:endParaRPr lang="en-US" dirty="0"/>
          </a:p>
        </p:txBody>
      </p:sp>
      <p:pic>
        <p:nvPicPr>
          <p:cNvPr id="5" name="Picture 4" descr="uti_logo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3" y="439739"/>
            <a:ext cx="720000" cy="45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6863" y="1777899"/>
            <a:ext cx="5013198" cy="5097354"/>
          </a:xfrm>
        </p:spPr>
        <p:txBody>
          <a:bodyPr/>
          <a:lstStyle>
            <a:lvl1pPr marL="0" indent="0">
              <a:tabLst/>
              <a:defRPr sz="16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500">
                <a:latin typeface="Verdana"/>
                <a:cs typeface="Verdana"/>
              </a:defRPr>
            </a:lvl3pPr>
            <a:lvl4pPr>
              <a:defRPr sz="1500">
                <a:latin typeface="Verdana"/>
                <a:cs typeface="Verdana"/>
              </a:defRPr>
            </a:lvl4pPr>
            <a:lvl5pPr>
              <a:defRPr sz="1500">
                <a:latin typeface="Verdana"/>
                <a:cs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dirty="0" smtClean="0"/>
              <a:t>Content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10061" y="1777899"/>
            <a:ext cx="5072189" cy="5097353"/>
          </a:xfrm>
        </p:spPr>
        <p:txBody>
          <a:bodyPr/>
          <a:lstStyle>
            <a:lvl1pPr marL="0" indent="0">
              <a:tabLst>
                <a:tab pos="0" algn="l"/>
              </a:tabLst>
              <a:defRPr sz="16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500">
                <a:latin typeface="Verdana"/>
                <a:cs typeface="Verdana"/>
              </a:defRPr>
            </a:lvl3pPr>
            <a:lvl4pPr>
              <a:defRPr sz="1500">
                <a:latin typeface="Verdana"/>
                <a:cs typeface="Verdana"/>
              </a:defRPr>
            </a:lvl4pPr>
            <a:lvl5pPr>
              <a:defRPr sz="1500">
                <a:latin typeface="Verdana"/>
                <a:cs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dirty="0" smtClean="0"/>
              <a:t>Content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146103"/>
            <a:ext cx="10071638" cy="631797"/>
          </a:xfrm>
        </p:spPr>
        <p:txBody>
          <a:bodyPr/>
          <a:lstStyle>
            <a:lvl1pPr>
              <a:tabLst>
                <a:tab pos="914400" algn="l"/>
              </a:tabLst>
              <a:defRPr/>
            </a:lvl1pPr>
          </a:lstStyle>
          <a:p>
            <a:r>
              <a:rPr lang="ro-RO" dirty="0" smtClean="0"/>
              <a:t>Title</a:t>
            </a:r>
            <a:endParaRPr lang="en-US" dirty="0"/>
          </a:p>
        </p:txBody>
      </p:sp>
      <p:pic>
        <p:nvPicPr>
          <p:cNvPr id="7" name="Picture 6" descr="uti_logo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3" y="439739"/>
            <a:ext cx="720000" cy="45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1146103"/>
            <a:ext cx="5040104" cy="607943"/>
          </a:xfrm>
        </p:spPr>
        <p:txBody>
          <a:bodyPr anchor="t"/>
          <a:lstStyle>
            <a:lvl1pPr marL="0" indent="0">
              <a:buNone/>
              <a:defRPr sz="24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US" dirty="0" smtClean="0"/>
              <a:t>Title 1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96863" y="1754047"/>
            <a:ext cx="5040104" cy="5155636"/>
          </a:xfrm>
        </p:spPr>
        <p:txBody>
          <a:bodyPr/>
          <a:lstStyle>
            <a:lvl1pPr marL="0" indent="0">
              <a:tabLst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600" b="0" i="0">
                <a:latin typeface="Verdana"/>
                <a:cs typeface="Verdana"/>
              </a:defRPr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o-RO" dirty="0" smtClean="0"/>
              <a:t>Content</a:t>
            </a:r>
            <a:endParaRPr lang="en-US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344904" y="1146103"/>
            <a:ext cx="5050528" cy="607943"/>
          </a:xfrm>
        </p:spPr>
        <p:txBody>
          <a:bodyPr anchor="t"/>
          <a:lstStyle>
            <a:lvl1pPr marL="0" indent="0">
              <a:buNone/>
              <a:defRPr sz="24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US" dirty="0" smtClean="0"/>
              <a:t>Title 2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336967" y="1754047"/>
            <a:ext cx="5050528" cy="5155635"/>
          </a:xfrm>
        </p:spPr>
        <p:txBody>
          <a:bodyPr/>
          <a:lstStyle>
            <a:lvl1pPr marL="0" indent="0">
              <a:tabLst>
                <a:tab pos="0" algn="l"/>
              </a:tabLs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tabLst>
                <a:tab pos="0" algn="l"/>
              </a:tabLs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o-RO" dirty="0" smtClean="0"/>
              <a:t>Content</a:t>
            </a:r>
            <a:endParaRPr lang="en-US" dirty="0" smtClean="0"/>
          </a:p>
        </p:txBody>
      </p:sp>
      <p:pic>
        <p:nvPicPr>
          <p:cNvPr id="8" name="Picture 7" descr="uti_logo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3" y="439739"/>
            <a:ext cx="720000" cy="45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146103"/>
            <a:ext cx="10071638" cy="631797"/>
          </a:xfrm>
        </p:spPr>
        <p:txBody>
          <a:bodyPr/>
          <a:lstStyle>
            <a:lvl1pPr>
              <a:tabLst>
                <a:tab pos="914400" algn="l"/>
              </a:tabLst>
              <a:defRPr/>
            </a:lvl1pPr>
          </a:lstStyle>
          <a:p>
            <a:r>
              <a:rPr lang="ro-RO" dirty="0" smtClean="0"/>
              <a:t>Title</a:t>
            </a:r>
            <a:endParaRPr lang="en-US" dirty="0"/>
          </a:p>
        </p:txBody>
      </p:sp>
      <p:pic>
        <p:nvPicPr>
          <p:cNvPr id="4" name="Picture 3" descr="uti_logo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3" y="439739"/>
            <a:ext cx="720000" cy="45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Graphic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2004116" cy="1054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51" tIns="49775" rIns="99551" bIns="4977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733749" y="5829636"/>
            <a:ext cx="415479" cy="2451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51" tIns="49775" rIns="99551" bIns="4977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6" descr="uti_logo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3" y="439739"/>
            <a:ext cx="720000" cy="45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352163" y="3405377"/>
            <a:ext cx="210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Verdana"/>
                <a:cs typeface="Verdana"/>
              </a:rPr>
              <a:t>Thank you.</a:t>
            </a:r>
            <a:endParaRPr lang="en-US" sz="2400" b="1" dirty="0">
              <a:latin typeface="Verdana"/>
              <a:cs typeface="Verdana"/>
            </a:endParaRPr>
          </a:p>
        </p:txBody>
      </p:sp>
      <p:pic>
        <p:nvPicPr>
          <p:cNvPr id="5" name="Picture 4" descr="uti_logo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3" y="439739"/>
            <a:ext cx="720000" cy="450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tom side.wm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403"/>
            <a:ext cx="10688638" cy="138444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39738"/>
            <a:ext cx="10057746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51" tIns="49775" rIns="99551" bIns="49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33488"/>
            <a:ext cx="10057745" cy="553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51" tIns="49775" rIns="99551" bIns="49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nivel</a:t>
            </a:r>
            <a:r>
              <a:rPr lang="en-US" dirty="0" smtClean="0"/>
              <a:t> 1</a:t>
            </a:r>
          </a:p>
          <a:p>
            <a:pPr lvl="1"/>
            <a:r>
              <a:rPr lang="en-US" dirty="0" smtClean="0"/>
              <a:t>Text </a:t>
            </a:r>
            <a:r>
              <a:rPr lang="en-US" dirty="0" err="1" smtClean="0"/>
              <a:t>nivel</a:t>
            </a:r>
            <a:r>
              <a:rPr lang="en-US" dirty="0" smtClean="0"/>
              <a:t> 2</a:t>
            </a:r>
          </a:p>
          <a:p>
            <a:pPr lvl="2"/>
            <a:r>
              <a:rPr lang="en-US" dirty="0" smtClean="0"/>
              <a:t>Text </a:t>
            </a:r>
            <a:r>
              <a:rPr lang="en-US" dirty="0" err="1" smtClean="0"/>
              <a:t>nivel</a:t>
            </a:r>
            <a:r>
              <a:rPr lang="en-US" dirty="0" smtClean="0"/>
              <a:t>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00812" y="7204382"/>
            <a:ext cx="496748" cy="239022"/>
          </a:xfrm>
          <a:prstGeom prst="rect">
            <a:avLst/>
          </a:prstGeom>
          <a:noFill/>
        </p:spPr>
        <p:txBody>
          <a:bodyPr wrap="square" lIns="99551" tIns="49775" rIns="99551" bIns="49775" rtlCol="0">
            <a:spAutoFit/>
          </a:bodyPr>
          <a:lstStyle/>
          <a:p>
            <a:pPr algn="r"/>
            <a:fld id="{F397D519-DD3D-4D45-A36F-11D21A24C59D}" type="slidenum">
              <a:rPr lang="en-US" sz="900" b="0" i="0" smtClean="0">
                <a:latin typeface="Verdana"/>
                <a:cs typeface="Verdana"/>
              </a:rPr>
              <a:pPr algn="r"/>
              <a:t>‹#›</a:t>
            </a:fld>
            <a:endParaRPr lang="en-US" sz="900" b="0" i="0" dirty="0">
              <a:latin typeface="Verdana"/>
              <a:cs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792" y="7190420"/>
            <a:ext cx="2428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www.uti.eu.com</a:t>
            </a:r>
            <a:endParaRPr lang="en-US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5253" y="7200001"/>
            <a:ext cx="2189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UTI Property</a:t>
            </a:r>
            <a:endParaRPr lang="en-US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6" r:id="rId9"/>
  </p:sldLayoutIdLst>
  <p:txStyles>
    <p:titleStyle>
      <a:lvl1pPr algn="l" defTabSz="497754" rtl="0" fontAlgn="base">
        <a:spcBef>
          <a:spcPct val="0"/>
        </a:spcBef>
        <a:spcAft>
          <a:spcPct val="0"/>
        </a:spcAft>
        <a:tabLst>
          <a:tab pos="914400" algn="l"/>
        </a:tabLst>
        <a:defRPr sz="2400" b="1" kern="12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algn="l" defTabSz="497754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97754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97754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97754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97754" algn="l" defTabSz="497754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95507" algn="l" defTabSz="497754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493261" algn="l" defTabSz="497754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991015" algn="l" defTabSz="497754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290356" indent="-290356" algn="l" defTabSz="497754" rtl="0" fontAlgn="base">
        <a:spcBef>
          <a:spcPct val="20000"/>
        </a:spcBef>
        <a:spcAft>
          <a:spcPct val="0"/>
        </a:spcAft>
        <a:tabLst>
          <a:tab pos="914400" algn="l"/>
        </a:tabLst>
        <a:defRPr sz="1600" kern="1200">
          <a:solidFill>
            <a:schemeClr val="tx1"/>
          </a:solidFill>
          <a:latin typeface="Verdana"/>
          <a:ea typeface="+mn-ea"/>
          <a:cs typeface="Verdana"/>
        </a:defRPr>
      </a:lvl1pPr>
      <a:lvl2pPr marL="197027" indent="-197027" algn="l" defTabSz="497754" rtl="0" fontAlgn="base">
        <a:spcBef>
          <a:spcPct val="20000"/>
        </a:spcBef>
        <a:spcAft>
          <a:spcPct val="0"/>
        </a:spcAft>
        <a:buFont typeface="Arial" charset="0"/>
        <a:buChar char="•"/>
        <a:tabLst>
          <a:tab pos="914400" algn="l"/>
        </a:tabLst>
        <a:defRPr sz="1600" b="0" i="0" kern="1200">
          <a:solidFill>
            <a:schemeClr val="tx1"/>
          </a:solidFill>
          <a:latin typeface="Verdana"/>
          <a:ea typeface="+mn-ea"/>
          <a:cs typeface="Verdana"/>
        </a:defRPr>
      </a:lvl2pPr>
      <a:lvl3pPr marL="392327" indent="-195300" algn="l" defTabSz="497754" rtl="0" fontAlgn="base">
        <a:spcBef>
          <a:spcPct val="20000"/>
        </a:spcBef>
        <a:spcAft>
          <a:spcPct val="0"/>
        </a:spcAft>
        <a:buFont typeface="Arial" charset="0"/>
        <a:buChar char="•"/>
        <a:tabLst>
          <a:tab pos="914400" algn="l"/>
        </a:tabLst>
        <a:defRPr sz="1500" b="0" i="0" kern="1200">
          <a:solidFill>
            <a:schemeClr val="tx1"/>
          </a:solidFill>
          <a:latin typeface="Verdana"/>
          <a:ea typeface="+mn-ea"/>
          <a:cs typeface="Verdana"/>
        </a:defRPr>
      </a:lvl3pPr>
      <a:lvl4pPr marL="879711" indent="-197027" algn="l" defTabSz="497754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75010" indent="-195300" algn="l" defTabSz="497754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9.png"/><Relationship Id="rId3" Type="http://schemas.openxmlformats.org/officeDocument/2006/relationships/image" Target="../media/image32.emf"/><Relationship Id="rId7" Type="http://schemas.openxmlformats.org/officeDocument/2006/relationships/image" Target="../media/image24.jpeg"/><Relationship Id="rId12" Type="http://schemas.openxmlformats.org/officeDocument/2006/relationships/image" Target="../media/image36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34.jpe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33.jpeg"/><Relationship Id="rId9" Type="http://schemas.openxmlformats.org/officeDocument/2006/relationships/diagramLayout" Target="../diagrams/layout4.xml"/><Relationship Id="rId14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81929" y="2221404"/>
            <a:ext cx="6095547" cy="8456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Smartcity</a:t>
            </a:r>
            <a:r>
              <a:rPr lang="en-US" dirty="0" smtClean="0"/>
              <a:t> Concept: </a:t>
            </a:r>
            <a:br>
              <a:rPr lang="en-US" dirty="0" smtClean="0"/>
            </a:br>
            <a:r>
              <a:rPr lang="en-US" dirty="0" smtClean="0"/>
              <a:t>how’s UTI ready for it?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81929" y="3543527"/>
            <a:ext cx="630061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tabLst>
                <a:tab pos="914400" algn="l"/>
              </a:tabLst>
            </a:pPr>
            <a:r>
              <a:rPr lang="en-US" sz="1600" b="1" dirty="0" smtClean="0">
                <a:solidFill>
                  <a:srgbClr val="7E7E7E"/>
                </a:solidFill>
                <a:latin typeface="Verdana"/>
                <a:cs typeface="Verdana"/>
              </a:rPr>
              <a:t>Adrian Florea,</a:t>
            </a:r>
          </a:p>
          <a:p>
            <a:pPr lvl="0" algn="ctr">
              <a:spcBef>
                <a:spcPct val="20000"/>
              </a:spcBef>
              <a:tabLst>
                <a:tab pos="914400" algn="l"/>
              </a:tabLst>
            </a:pPr>
            <a:r>
              <a:rPr lang="en-US" sz="1600" b="1" dirty="0" smtClean="0">
                <a:solidFill>
                  <a:srgbClr val="7E7E7E"/>
                </a:solidFill>
                <a:latin typeface="Verdana"/>
                <a:cs typeface="Verdana"/>
              </a:rPr>
              <a:t>ITS &amp; Ticketing Business Unit Director</a:t>
            </a:r>
            <a:endParaRPr lang="pl-PL" sz="1600" dirty="0" smtClean="0">
              <a:solidFill>
                <a:srgbClr val="7E7E7E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55575" y="5389125"/>
            <a:ext cx="9911552" cy="9588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38106"/>
            <a:ext cx="9100088" cy="631797"/>
          </a:xfrm>
        </p:spPr>
        <p:txBody>
          <a:bodyPr/>
          <a:lstStyle/>
          <a:p>
            <a:r>
              <a:rPr lang="en-US" dirty="0" smtClean="0"/>
              <a:t>Smart Cities: examples</a:t>
            </a:r>
            <a:endParaRPr lang="en-US" i="1" dirty="0"/>
          </a:p>
        </p:txBody>
      </p:sp>
      <p:sp>
        <p:nvSpPr>
          <p:cNvPr id="16386" name="AutoShape 2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82" y="976105"/>
            <a:ext cx="3535217" cy="3335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TextBox 48"/>
          <p:cNvSpPr txBox="1"/>
          <p:nvPr/>
        </p:nvSpPr>
        <p:spPr>
          <a:xfrm>
            <a:off x="378182" y="4321048"/>
            <a:ext cx="3619390" cy="1936565"/>
          </a:xfrm>
          <a:prstGeom prst="rect">
            <a:avLst/>
          </a:prstGeom>
          <a:noFill/>
        </p:spPr>
        <p:txBody>
          <a:bodyPr wrap="square" lIns="104274" tIns="52138" rIns="104274" bIns="52138" rtlCol="0">
            <a:spAutoFit/>
          </a:bodyPr>
          <a:lstStyle/>
          <a:p>
            <a:pPr algn="ctr"/>
            <a:r>
              <a:rPr lang="en-US" sz="15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Citi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endParaRPr lang="en-US" sz="1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San Francisco, </a:t>
            </a:r>
            <a:r>
              <a:rPr lang="en-US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Ams</a:t>
            </a:r>
            <a:r>
              <a:rPr lang="ro-RO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</a:t>
            </a:r>
            <a:r>
              <a:rPr lang="ro-RO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n-US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</a:t>
            </a:r>
            <a:endParaRPr lang="ro-RO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Environment sensors/</a:t>
            </a:r>
          </a:p>
          <a:p>
            <a:pPr algn="ctr"/>
            <a:r>
              <a:rPr lang="en-US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Portal</a:t>
            </a:r>
          </a:p>
          <a:p>
            <a:pPr algn="ctr"/>
            <a:endParaRPr lang="ro-RO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Our </a:t>
            </a:r>
            <a:r>
              <a:rPr lang="en-US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concepts</a:t>
            </a:r>
            <a:endParaRPr lang="ro-RO" sz="1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o-RO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EcoCity</a:t>
            </a:r>
          </a:p>
          <a:p>
            <a:pPr algn="ctr">
              <a:buFont typeface="Arial" pitchFamily="34" charset="0"/>
              <a:buChar char="•"/>
            </a:pPr>
            <a:r>
              <a:rPr lang="ro-RO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Connected City</a:t>
            </a:r>
            <a:endParaRPr lang="en-US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3397" y="976103"/>
            <a:ext cx="3535218" cy="333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TextBox 55"/>
          <p:cNvSpPr txBox="1"/>
          <p:nvPr/>
        </p:nvSpPr>
        <p:spPr>
          <a:xfrm>
            <a:off x="3997569" y="4321048"/>
            <a:ext cx="3366874" cy="1951954"/>
          </a:xfrm>
          <a:prstGeom prst="rect">
            <a:avLst/>
          </a:prstGeom>
          <a:noFill/>
        </p:spPr>
        <p:txBody>
          <a:bodyPr wrap="square" lIns="104274" tIns="52138" rIns="104274" bIns="52138" rtlCol="0">
            <a:spAutoFit/>
          </a:bodyPr>
          <a:lstStyle/>
          <a:p>
            <a:pPr algn="ctr"/>
            <a:r>
              <a:rPr lang="en-US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City</a:t>
            </a:r>
            <a:endParaRPr lang="en-US" sz="1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Londra</a:t>
            </a:r>
            <a:endParaRPr lang="ro-RO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Modernize public transport + </a:t>
            </a:r>
            <a:r>
              <a:rPr lang="en-US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InfoBoard</a:t>
            </a:r>
            <a:endParaRPr lang="en-US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Our concepts</a:t>
            </a:r>
            <a:endParaRPr lang="ro-RO" sz="1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o-RO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InformedCity</a:t>
            </a:r>
          </a:p>
          <a:p>
            <a:pPr algn="ctr">
              <a:buFont typeface="Arial" pitchFamily="34" charset="0"/>
              <a:buChar char="•"/>
              <a:tabLst>
                <a:tab pos="855663" algn="l"/>
              </a:tabLst>
            </a:pPr>
            <a:r>
              <a:rPr lang="ro-RO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ConnectedCity</a:t>
            </a:r>
            <a:endParaRPr lang="en-US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2789" y="1045784"/>
            <a:ext cx="2534338" cy="166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9476" y="2554550"/>
            <a:ext cx="2693499" cy="176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" name="TextBox 61"/>
          <p:cNvSpPr txBox="1"/>
          <p:nvPr/>
        </p:nvSpPr>
        <p:spPr>
          <a:xfrm>
            <a:off x="7321765" y="4321048"/>
            <a:ext cx="3127577" cy="2028898"/>
          </a:xfrm>
          <a:prstGeom prst="rect">
            <a:avLst/>
          </a:prstGeom>
          <a:noFill/>
        </p:spPr>
        <p:txBody>
          <a:bodyPr wrap="square" lIns="104274" tIns="52138" rIns="104274" bIns="52138" rtlCol="0">
            <a:spAutoFit/>
          </a:bodyPr>
          <a:lstStyle/>
          <a:p>
            <a:pPr algn="ctr"/>
            <a:r>
              <a:rPr lang="en-US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City </a:t>
            </a:r>
            <a:endParaRPr lang="en-US" sz="1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Melbourne</a:t>
            </a:r>
            <a:endParaRPr lang="ro-RO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Modernize public transport </a:t>
            </a:r>
            <a:r>
              <a:rPr lang="ro-RO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WiFI/InfoBoard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ur concepts</a:t>
            </a:r>
            <a:endParaRPr lang="ro-RO" sz="1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o-RO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InformedCity</a:t>
            </a:r>
          </a:p>
          <a:p>
            <a:pPr algn="ctr">
              <a:buFont typeface="Arial" pitchFamily="34" charset="0"/>
              <a:buChar char="•"/>
            </a:pPr>
            <a:r>
              <a:rPr lang="ro-RO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ConnectedCity</a:t>
            </a:r>
            <a:endParaRPr lang="en-US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12" descr="logo UT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401" y="5609595"/>
            <a:ext cx="820826" cy="507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38106"/>
            <a:ext cx="9100088" cy="631797"/>
          </a:xfrm>
        </p:spPr>
        <p:txBody>
          <a:bodyPr/>
          <a:lstStyle/>
          <a:p>
            <a:r>
              <a:rPr lang="en-US" dirty="0" smtClean="0"/>
              <a:t>UTI concepts. </a:t>
            </a:r>
            <a:r>
              <a:rPr lang="en-US" dirty="0" err="1" smtClean="0"/>
              <a:t>vs</a:t>
            </a:r>
            <a:r>
              <a:rPr lang="en-US" dirty="0" smtClean="0"/>
              <a:t> SmartCities dimensions</a:t>
            </a:r>
            <a:endParaRPr lang="en-US" i="1" dirty="0"/>
          </a:p>
        </p:txBody>
      </p:sp>
      <p:sp>
        <p:nvSpPr>
          <p:cNvPr id="16386" name="AutoShape 2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60375" y="1386715"/>
          <a:ext cx="9724634" cy="484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622"/>
                <a:gridCol w="7484012"/>
              </a:tblGrid>
              <a:tr h="426113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Dimension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Concepts of UTI vs.</a:t>
                      </a:r>
                      <a:r>
                        <a:rPr lang="en-US" baseline="0" dirty="0" smtClean="0"/>
                        <a:t> SmartCities dimensions</a:t>
                      </a:r>
                      <a:endParaRPr lang="en-US" dirty="0"/>
                    </a:p>
                  </a:txBody>
                  <a:tcPr/>
                </a:tc>
              </a:tr>
              <a:tr h="72625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Smart Economy</a:t>
                      </a:r>
                      <a:endParaRPr lang="en-US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8823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Smart Environment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625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Smart</a:t>
                      </a:r>
                      <a:r>
                        <a:rPr lang="en-US" b="1" baseline="0" dirty="0" smtClean="0"/>
                        <a:t> People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625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Smart Governance</a:t>
                      </a:r>
                      <a:endParaRPr lang="en-US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625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Smart Living</a:t>
                      </a:r>
                      <a:endParaRPr lang="en-US" b="1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625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Smart Mobility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5175274" y="2567281"/>
            <a:ext cx="4833533" cy="1036295"/>
            <a:chOff x="5175274" y="2567281"/>
            <a:chExt cx="4833533" cy="1036295"/>
          </a:xfrm>
        </p:grpSpPr>
        <p:grpSp>
          <p:nvGrpSpPr>
            <p:cNvPr id="33" name="Group 32"/>
            <p:cNvGrpSpPr/>
            <p:nvPr/>
          </p:nvGrpSpPr>
          <p:grpSpPr>
            <a:xfrm>
              <a:off x="5175274" y="2567281"/>
              <a:ext cx="1440160" cy="1036295"/>
              <a:chOff x="3316065" y="1562030"/>
              <a:chExt cx="1296144" cy="125863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3316065" y="2484231"/>
                <a:ext cx="1296144" cy="33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err="1" smtClean="0">
                    <a:solidFill>
                      <a:srgbClr val="7E7E7E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EcoCity</a:t>
                </a:r>
                <a:endParaRPr lang="en-US" sz="1200" b="1" dirty="0">
                  <a:solidFill>
                    <a:srgbClr val="7E7E7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39" name="Picture 2" descr="biodiesel,cars,crops,environmental developments,fotolia,gasolines,renewable energies,sunflower oil,sustainable,fuel tank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7013" r="18586"/>
              <a:stretch>
                <a:fillRect/>
              </a:stretch>
            </p:blipFill>
            <p:spPr bwMode="auto">
              <a:xfrm>
                <a:off x="3655116" y="1562030"/>
                <a:ext cx="606250" cy="94136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6291870" y="2790246"/>
              <a:ext cx="371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Protection – ITS, Sensors</a:t>
              </a:r>
              <a:endParaRPr lang="en-U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785156" y="4674979"/>
            <a:ext cx="2701173" cy="1451721"/>
            <a:chOff x="2785156" y="4674979"/>
            <a:chExt cx="2701173" cy="1451721"/>
          </a:xfrm>
        </p:grpSpPr>
        <p:grpSp>
          <p:nvGrpSpPr>
            <p:cNvPr id="25" name="Group 24"/>
            <p:cNvGrpSpPr/>
            <p:nvPr/>
          </p:nvGrpSpPr>
          <p:grpSpPr>
            <a:xfrm>
              <a:off x="2785156" y="4674979"/>
              <a:ext cx="1440160" cy="1172159"/>
              <a:chOff x="7380312" y="1597736"/>
              <a:chExt cx="1440160" cy="1172159"/>
            </a:xfrm>
          </p:grpSpPr>
          <p:pic>
            <p:nvPicPr>
              <p:cNvPr id="26" name="Picture 2" descr="buildings,buttons,clipped images,cropped images,cropped pictures,home,houses,icons,PNG,transparent background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5926" t="22222" r="25926" b="22222"/>
              <a:stretch>
                <a:fillRect/>
              </a:stretch>
            </p:blipFill>
            <p:spPr bwMode="auto">
              <a:xfrm>
                <a:off x="7668344" y="1597736"/>
                <a:ext cx="936104" cy="1080120"/>
              </a:xfrm>
              <a:prstGeom prst="rect">
                <a:avLst/>
              </a:prstGeom>
              <a:noFill/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7380312" y="2492896"/>
                <a:ext cx="1440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7E7E7E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Smart House</a:t>
                </a:r>
                <a:endParaRPr lang="en-US" sz="1200" b="1" dirty="0">
                  <a:solidFill>
                    <a:srgbClr val="7E7E7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808178" y="5818923"/>
              <a:ext cx="26781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Housing – FTTH/Grid</a:t>
              </a:r>
              <a:endParaRPr lang="en-U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712663" y="5176852"/>
            <a:ext cx="1296144" cy="1561530"/>
            <a:chOff x="8712663" y="5176852"/>
            <a:chExt cx="1296144" cy="1561530"/>
          </a:xfrm>
        </p:grpSpPr>
        <p:grpSp>
          <p:nvGrpSpPr>
            <p:cNvPr id="28" name="Group 27"/>
            <p:cNvGrpSpPr/>
            <p:nvPr/>
          </p:nvGrpSpPr>
          <p:grpSpPr>
            <a:xfrm>
              <a:off x="8712663" y="5484629"/>
              <a:ext cx="1296144" cy="1253753"/>
              <a:chOff x="2051720" y="1196752"/>
              <a:chExt cx="1296144" cy="125375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2051720" y="1988840"/>
                <a:ext cx="1296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7E7E7E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Informed City</a:t>
                </a:r>
                <a:endParaRPr lang="en-US" sz="1200" b="1" dirty="0">
                  <a:solidFill>
                    <a:srgbClr val="7E7E7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32" name="Picture 6" descr="architecture,cities,freeways,highways,landmarks,Las Vegas,metropolitan areas,Nevada,North America,offices,buildings,places,roads,signs,skylines,skyscrapers,transportation,travel,United States,USA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67744" y="1196752"/>
                <a:ext cx="792088" cy="792088"/>
              </a:xfrm>
              <a:prstGeom prst="rect">
                <a:avLst/>
              </a:prstGeom>
              <a:noFill/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8712663" y="5176852"/>
              <a:ext cx="11156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ICT/ITS</a:t>
              </a:r>
              <a:endParaRPr lang="en-U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755442" y="1769256"/>
            <a:ext cx="7235960" cy="4876764"/>
            <a:chOff x="2755442" y="1769256"/>
            <a:chExt cx="7235960" cy="4876764"/>
          </a:xfrm>
        </p:grpSpPr>
        <p:grpSp>
          <p:nvGrpSpPr>
            <p:cNvPr id="43" name="Group 42"/>
            <p:cNvGrpSpPr/>
            <p:nvPr/>
          </p:nvGrpSpPr>
          <p:grpSpPr>
            <a:xfrm>
              <a:off x="6894593" y="4962445"/>
              <a:ext cx="1296144" cy="1152127"/>
              <a:chOff x="179512" y="3111255"/>
              <a:chExt cx="1296144" cy="1152127"/>
            </a:xfrm>
          </p:grpSpPr>
          <p:pic>
            <p:nvPicPr>
              <p:cNvPr id="46" name="Picture 8" descr="earth,cables,connectivity,continents,laptop computers,networks,technology,PresentationPro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9F9F9"/>
                  </a:clrFrom>
                  <a:clrTo>
                    <a:srgbClr val="F9F9F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9512" y="3111255"/>
                <a:ext cx="1152127" cy="1152127"/>
              </a:xfrm>
              <a:prstGeom prst="rect">
                <a:avLst/>
              </a:prstGeom>
              <a:noFill/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79512" y="3933056"/>
                <a:ext cx="12961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b="1" dirty="0">
                  <a:solidFill>
                    <a:srgbClr val="7E7E7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pic>
          <p:nvPicPr>
            <p:cNvPr id="57" name="Picture 8" descr="earth,cables,connectivity,continents,laptop computers,networks,technology,PresentationPro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39275" y="3936821"/>
              <a:ext cx="1152127" cy="1152127"/>
            </a:xfrm>
            <a:prstGeom prst="rect">
              <a:avLst/>
            </a:prstGeom>
            <a:noFill/>
          </p:spPr>
        </p:pic>
        <p:sp>
          <p:nvSpPr>
            <p:cNvPr id="58" name="TextBox 57"/>
            <p:cNvSpPr txBox="1"/>
            <p:nvPr/>
          </p:nvSpPr>
          <p:spPr>
            <a:xfrm>
              <a:off x="2755442" y="2697913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7E7E7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Connected City</a:t>
              </a:r>
              <a:endParaRPr lang="en-US" sz="1200" b="1" dirty="0">
                <a:solidFill>
                  <a:srgbClr val="7E7E7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61" name="Picture 8" descr="earth,cables,connectivity,continents,laptop computers,networks,technology,PresentationPro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5156" y="1769256"/>
              <a:ext cx="1152127" cy="1152127"/>
            </a:xfrm>
            <a:prstGeom prst="rect">
              <a:avLst/>
            </a:prstGeom>
            <a:noFill/>
          </p:spPr>
        </p:pic>
        <p:pic>
          <p:nvPicPr>
            <p:cNvPr id="63" name="Picture 8" descr="earth,cables,connectivity,continents,laptop computers,networks,technology,PresentationPro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08178" y="3158144"/>
              <a:ext cx="1152127" cy="1152127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740331" y="2039814"/>
              <a:ext cx="26781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Productivity by ICT</a:t>
              </a:r>
              <a:endParaRPr lang="en-U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24739" y="3645780"/>
              <a:ext cx="371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Flexibility – ICT, PTE</a:t>
              </a:r>
              <a:endParaRPr lang="en-U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27202" y="4127387"/>
              <a:ext cx="4509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Participation in public life – Portal /</a:t>
              </a:r>
              <a:r>
                <a:rPr lang="en-US" sz="1400" b="1" dirty="0" err="1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WiFi</a:t>
              </a:r>
              <a:endParaRPr lang="en-U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31068" y="5907356"/>
              <a:ext cx="11156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Housing quality/ safety</a:t>
              </a:r>
              <a:endParaRPr lang="en-U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83186" y="4501874"/>
            <a:ext cx="2815581" cy="1501715"/>
            <a:chOff x="4383186" y="4501874"/>
            <a:chExt cx="2815581" cy="1501715"/>
          </a:xfrm>
        </p:grpSpPr>
        <p:grpSp>
          <p:nvGrpSpPr>
            <p:cNvPr id="48" name="Group 47"/>
            <p:cNvGrpSpPr/>
            <p:nvPr/>
          </p:nvGrpSpPr>
          <p:grpSpPr>
            <a:xfrm>
              <a:off x="4383186" y="4737062"/>
              <a:ext cx="2232248" cy="1266527"/>
              <a:chOff x="467544" y="1196752"/>
              <a:chExt cx="2232248" cy="1266527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467544" y="2186280"/>
                <a:ext cx="22322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err="1" smtClean="0">
                    <a:solidFill>
                      <a:srgbClr val="7E7E7E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SafeCity</a:t>
                </a:r>
                <a:endParaRPr lang="en-US" sz="1200" b="1" dirty="0">
                  <a:solidFill>
                    <a:srgbClr val="7E7E7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53" name="Picture 10" descr="http://www.cityofsydney.nsw.gov.au/community/images/SafetyImage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03648" y="1196752"/>
                <a:ext cx="792088" cy="79208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54" name="Picture 12" descr="http://www.leo-backup.com/icons/data-online-backup-servers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11560" y="1484784"/>
                <a:ext cx="968134" cy="72008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49" name="TextBox 48"/>
            <p:cNvSpPr txBox="1"/>
            <p:nvPr/>
          </p:nvSpPr>
          <p:spPr>
            <a:xfrm>
              <a:off x="5714699" y="4501874"/>
              <a:ext cx="1484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Individual safety</a:t>
              </a:r>
              <a:endParaRPr lang="en-U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38106"/>
            <a:ext cx="9100088" cy="631797"/>
          </a:xfrm>
        </p:spPr>
        <p:txBody>
          <a:bodyPr/>
          <a:lstStyle/>
          <a:p>
            <a:r>
              <a:rPr lang="en-US" dirty="0" smtClean="0"/>
              <a:t>UTI concepts. </a:t>
            </a:r>
            <a:r>
              <a:rPr lang="en-US" dirty="0" err="1" smtClean="0"/>
              <a:t>vs</a:t>
            </a:r>
            <a:r>
              <a:rPr lang="en-US" dirty="0" smtClean="0"/>
              <a:t> SmartCities dimensions</a:t>
            </a:r>
            <a:endParaRPr lang="en-US" i="1" dirty="0"/>
          </a:p>
        </p:txBody>
      </p:sp>
      <p:sp>
        <p:nvSpPr>
          <p:cNvPr id="16386" name="AutoShape 2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60375" y="1406171"/>
          <a:ext cx="9724634" cy="484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622"/>
                <a:gridCol w="7484012"/>
              </a:tblGrid>
              <a:tr h="426113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Dimension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Concepts of UTI vs.</a:t>
                      </a:r>
                      <a:r>
                        <a:rPr lang="en-US" baseline="0" dirty="0" smtClean="0"/>
                        <a:t> SmartCities dimensions</a:t>
                      </a:r>
                      <a:endParaRPr lang="en-US" dirty="0"/>
                    </a:p>
                  </a:txBody>
                  <a:tcPr/>
                </a:tc>
              </a:tr>
              <a:tr h="72625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Smart Economy</a:t>
                      </a:r>
                      <a:endParaRPr lang="en-US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8823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Smart Environment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625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Smart</a:t>
                      </a:r>
                      <a:r>
                        <a:rPr lang="en-US" b="1" baseline="0" dirty="0" smtClean="0"/>
                        <a:t> People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625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Smart Governance</a:t>
                      </a:r>
                      <a:endParaRPr lang="en-US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625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Smart Living</a:t>
                      </a:r>
                      <a:endParaRPr lang="en-US" b="1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625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Smart Mobility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41"/>
          <p:cNvGrpSpPr/>
          <p:nvPr/>
        </p:nvGrpSpPr>
        <p:grpSpPr>
          <a:xfrm>
            <a:off x="5175274" y="2567281"/>
            <a:ext cx="4833533" cy="1036295"/>
            <a:chOff x="5175274" y="2567281"/>
            <a:chExt cx="4833533" cy="1036295"/>
          </a:xfrm>
        </p:grpSpPr>
        <p:grpSp>
          <p:nvGrpSpPr>
            <p:cNvPr id="4" name="Group 32"/>
            <p:cNvGrpSpPr/>
            <p:nvPr/>
          </p:nvGrpSpPr>
          <p:grpSpPr>
            <a:xfrm>
              <a:off x="5175274" y="2567281"/>
              <a:ext cx="1440160" cy="1036295"/>
              <a:chOff x="3316065" y="1562030"/>
              <a:chExt cx="1296144" cy="125863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3316065" y="2484231"/>
                <a:ext cx="1296144" cy="33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err="1" smtClean="0">
                    <a:solidFill>
                      <a:srgbClr val="7E7E7E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EcoCity</a:t>
                </a:r>
                <a:endParaRPr lang="en-US" sz="1200" b="1" dirty="0">
                  <a:solidFill>
                    <a:srgbClr val="7E7E7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39" name="Picture 2" descr="biodiesel,cars,crops,environmental developments,fotolia,gasolines,renewable energies,sunflower oil,sustainable,fuel tank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7013" r="18586"/>
              <a:stretch>
                <a:fillRect/>
              </a:stretch>
            </p:blipFill>
            <p:spPr bwMode="auto">
              <a:xfrm>
                <a:off x="3655116" y="1562030"/>
                <a:ext cx="606250" cy="94136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6291870" y="2790246"/>
              <a:ext cx="371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Protection – ITS, Sensors</a:t>
              </a:r>
              <a:endParaRPr lang="en-U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2785156" y="4674979"/>
            <a:ext cx="2701173" cy="1451721"/>
            <a:chOff x="2785156" y="4674979"/>
            <a:chExt cx="2701173" cy="1451721"/>
          </a:xfrm>
        </p:grpSpPr>
        <p:grpSp>
          <p:nvGrpSpPr>
            <p:cNvPr id="6" name="Group 24"/>
            <p:cNvGrpSpPr/>
            <p:nvPr/>
          </p:nvGrpSpPr>
          <p:grpSpPr>
            <a:xfrm>
              <a:off x="2785156" y="4674979"/>
              <a:ext cx="1440160" cy="1172159"/>
              <a:chOff x="7380312" y="1597736"/>
              <a:chExt cx="1440160" cy="1172159"/>
            </a:xfrm>
          </p:grpSpPr>
          <p:pic>
            <p:nvPicPr>
              <p:cNvPr id="26" name="Picture 2" descr="buildings,buttons,clipped images,cropped images,cropped pictures,home,houses,icons,PNG,transparent background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5926" t="22222" r="25926" b="22222"/>
              <a:stretch>
                <a:fillRect/>
              </a:stretch>
            </p:blipFill>
            <p:spPr bwMode="auto">
              <a:xfrm>
                <a:off x="7668344" y="1597736"/>
                <a:ext cx="936104" cy="1080120"/>
              </a:xfrm>
              <a:prstGeom prst="rect">
                <a:avLst/>
              </a:prstGeom>
              <a:noFill/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7380312" y="2492896"/>
                <a:ext cx="1440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7E7E7E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Smart House</a:t>
                </a:r>
                <a:endParaRPr lang="en-US" sz="1200" b="1" dirty="0">
                  <a:solidFill>
                    <a:srgbClr val="7E7E7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808178" y="5818923"/>
              <a:ext cx="26781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Housing – FTTH/Grid</a:t>
              </a:r>
              <a:endParaRPr lang="en-U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7" name="Group 44"/>
          <p:cNvGrpSpPr/>
          <p:nvPr/>
        </p:nvGrpSpPr>
        <p:grpSpPr>
          <a:xfrm>
            <a:off x="8712663" y="5176852"/>
            <a:ext cx="1296144" cy="1561530"/>
            <a:chOff x="8712663" y="5176852"/>
            <a:chExt cx="1296144" cy="1561530"/>
          </a:xfrm>
        </p:grpSpPr>
        <p:grpSp>
          <p:nvGrpSpPr>
            <p:cNvPr id="8" name="Group 27"/>
            <p:cNvGrpSpPr/>
            <p:nvPr/>
          </p:nvGrpSpPr>
          <p:grpSpPr>
            <a:xfrm>
              <a:off x="8712663" y="5484629"/>
              <a:ext cx="1296144" cy="1253753"/>
              <a:chOff x="2051720" y="1196752"/>
              <a:chExt cx="1296144" cy="125375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2051720" y="1988840"/>
                <a:ext cx="1296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7E7E7E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Informed City</a:t>
                </a:r>
                <a:endParaRPr lang="en-US" sz="1200" b="1" dirty="0">
                  <a:solidFill>
                    <a:srgbClr val="7E7E7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32" name="Picture 6" descr="architecture,cities,freeways,highways,landmarks,Las Vegas,metropolitan areas,Nevada,North America,offices,buildings,places,roads,signs,skylines,skyscrapers,transportation,travel,United States,USA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67744" y="1196752"/>
                <a:ext cx="792088" cy="792088"/>
              </a:xfrm>
              <a:prstGeom prst="rect">
                <a:avLst/>
              </a:prstGeom>
              <a:noFill/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8712663" y="5176852"/>
              <a:ext cx="11156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ICT/ITS</a:t>
              </a:r>
              <a:endParaRPr lang="en-U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9" name="Group 40"/>
          <p:cNvGrpSpPr/>
          <p:nvPr/>
        </p:nvGrpSpPr>
        <p:grpSpPr>
          <a:xfrm>
            <a:off x="2755442" y="1769256"/>
            <a:ext cx="7235960" cy="4876764"/>
            <a:chOff x="2755442" y="1769256"/>
            <a:chExt cx="7235960" cy="4876764"/>
          </a:xfrm>
        </p:grpSpPr>
        <p:grpSp>
          <p:nvGrpSpPr>
            <p:cNvPr id="10" name="Group 42"/>
            <p:cNvGrpSpPr/>
            <p:nvPr/>
          </p:nvGrpSpPr>
          <p:grpSpPr>
            <a:xfrm>
              <a:off x="6894593" y="4962445"/>
              <a:ext cx="1296144" cy="1152127"/>
              <a:chOff x="179512" y="3111255"/>
              <a:chExt cx="1296144" cy="1152127"/>
            </a:xfrm>
          </p:grpSpPr>
          <p:pic>
            <p:nvPicPr>
              <p:cNvPr id="46" name="Picture 8" descr="earth,cables,connectivity,continents,laptop computers,networks,technology,PresentationPro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9F9F9"/>
                  </a:clrFrom>
                  <a:clrTo>
                    <a:srgbClr val="F9F9F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9512" y="3111255"/>
                <a:ext cx="1152127" cy="1152127"/>
              </a:xfrm>
              <a:prstGeom prst="rect">
                <a:avLst/>
              </a:prstGeom>
              <a:noFill/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79512" y="3933056"/>
                <a:ext cx="12961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b="1" dirty="0">
                  <a:solidFill>
                    <a:srgbClr val="7E7E7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pic>
          <p:nvPicPr>
            <p:cNvPr id="57" name="Picture 8" descr="earth,cables,connectivity,continents,laptop computers,networks,technology,PresentationPro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39275" y="3936821"/>
              <a:ext cx="1152127" cy="1152127"/>
            </a:xfrm>
            <a:prstGeom prst="rect">
              <a:avLst/>
            </a:prstGeom>
            <a:noFill/>
          </p:spPr>
        </p:pic>
        <p:sp>
          <p:nvSpPr>
            <p:cNvPr id="58" name="TextBox 57"/>
            <p:cNvSpPr txBox="1"/>
            <p:nvPr/>
          </p:nvSpPr>
          <p:spPr>
            <a:xfrm>
              <a:off x="2755442" y="2697913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7E7E7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Connected City</a:t>
              </a:r>
              <a:endParaRPr lang="en-US" sz="1200" b="1" dirty="0">
                <a:solidFill>
                  <a:srgbClr val="7E7E7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61" name="Picture 8" descr="earth,cables,connectivity,continents,laptop computers,networks,technology,PresentationPro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5156" y="1769256"/>
              <a:ext cx="1152127" cy="1152127"/>
            </a:xfrm>
            <a:prstGeom prst="rect">
              <a:avLst/>
            </a:prstGeom>
            <a:noFill/>
          </p:spPr>
        </p:pic>
        <p:pic>
          <p:nvPicPr>
            <p:cNvPr id="63" name="Picture 8" descr="earth,cables,connectivity,continents,laptop computers,networks,technology,PresentationPro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08178" y="3158144"/>
              <a:ext cx="1152127" cy="1152127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740331" y="2039814"/>
              <a:ext cx="26781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Productivity by ICT</a:t>
              </a:r>
              <a:endParaRPr lang="en-U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24739" y="3645780"/>
              <a:ext cx="371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Flexibility – ICT, PTE</a:t>
              </a:r>
              <a:endParaRPr lang="en-U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27202" y="4127387"/>
              <a:ext cx="4509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Participation in public life – Portal /</a:t>
              </a:r>
              <a:r>
                <a:rPr lang="en-US" sz="1400" b="1" dirty="0" err="1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WiFi</a:t>
              </a:r>
              <a:endParaRPr lang="en-U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31068" y="5907356"/>
              <a:ext cx="11156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Housing quality/ safety</a:t>
              </a:r>
              <a:endParaRPr lang="en-U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1" name="Group 49"/>
          <p:cNvGrpSpPr/>
          <p:nvPr/>
        </p:nvGrpSpPr>
        <p:grpSpPr>
          <a:xfrm>
            <a:off x="4383186" y="4501874"/>
            <a:ext cx="2815581" cy="1501715"/>
            <a:chOff x="4383186" y="4501874"/>
            <a:chExt cx="2815581" cy="1501715"/>
          </a:xfrm>
        </p:grpSpPr>
        <p:grpSp>
          <p:nvGrpSpPr>
            <p:cNvPr id="12" name="Group 47"/>
            <p:cNvGrpSpPr/>
            <p:nvPr/>
          </p:nvGrpSpPr>
          <p:grpSpPr>
            <a:xfrm>
              <a:off x="4383186" y="4737062"/>
              <a:ext cx="2232248" cy="1266527"/>
              <a:chOff x="467544" y="1196752"/>
              <a:chExt cx="2232248" cy="1266527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467544" y="2186280"/>
                <a:ext cx="22322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err="1" smtClean="0">
                    <a:solidFill>
                      <a:srgbClr val="7E7E7E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SafeCity</a:t>
                </a:r>
                <a:endParaRPr lang="en-US" sz="1200" b="1" dirty="0">
                  <a:solidFill>
                    <a:srgbClr val="7E7E7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53" name="Picture 10" descr="http://www.cityofsydney.nsw.gov.au/community/images/SafetyImage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03648" y="1196752"/>
                <a:ext cx="792088" cy="79208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54" name="Picture 12" descr="http://www.leo-backup.com/icons/data-online-backup-servers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11560" y="1484784"/>
                <a:ext cx="968134" cy="72008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49" name="TextBox 48"/>
            <p:cNvSpPr txBox="1"/>
            <p:nvPr/>
          </p:nvSpPr>
          <p:spPr>
            <a:xfrm>
              <a:off x="5714699" y="4501874"/>
              <a:ext cx="1484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Individual safety</a:t>
              </a:r>
              <a:endParaRPr lang="en-U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38106"/>
            <a:ext cx="9100088" cy="631797"/>
          </a:xfrm>
        </p:spPr>
        <p:txBody>
          <a:bodyPr/>
          <a:lstStyle/>
          <a:p>
            <a:r>
              <a:rPr lang="en-US" dirty="0" smtClean="0"/>
              <a:t>UTI existing products supporting SmartCities</a:t>
            </a:r>
            <a:endParaRPr lang="en-US" i="1" dirty="0"/>
          </a:p>
        </p:txBody>
      </p:sp>
      <p:sp>
        <p:nvSpPr>
          <p:cNvPr id="16386" name="AutoShape 2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1"/>
          <p:cNvGrpSpPr/>
          <p:nvPr/>
        </p:nvGrpSpPr>
        <p:grpSpPr>
          <a:xfrm>
            <a:off x="8183843" y="4382102"/>
            <a:ext cx="2192595" cy="1263537"/>
            <a:chOff x="8183843" y="4382102"/>
            <a:chExt cx="2192595" cy="1263537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333" y="5170910"/>
              <a:ext cx="1447105" cy="474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83843" y="4382102"/>
              <a:ext cx="1255580" cy="7888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7" name="Picture 2" descr="http://t1.gstatic.com/images?q=tbn:ANd9GcQ4OE3S-ebg4K7EZctGj8CN_MZqTremLz5gmbCtjNWMlpMi4rfq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7019" y="5557801"/>
            <a:ext cx="929153" cy="1240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http://activerain.com/image_store/uploads/8/2/8/1/4/ar1223229185418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8431" y="5682210"/>
            <a:ext cx="1330432" cy="831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5043" y="2851549"/>
            <a:ext cx="1252728" cy="78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Group 29"/>
          <p:cNvGrpSpPr/>
          <p:nvPr/>
        </p:nvGrpSpPr>
        <p:grpSpPr>
          <a:xfrm>
            <a:off x="0" y="5466462"/>
            <a:ext cx="231751" cy="1415489"/>
            <a:chOff x="0" y="5466462"/>
            <a:chExt cx="579211" cy="1415489"/>
          </a:xfrm>
        </p:grpSpPr>
        <p:sp>
          <p:nvSpPr>
            <p:cNvPr id="21" name="Rectangle 20"/>
            <p:cNvSpPr/>
            <p:nvPr/>
          </p:nvSpPr>
          <p:spPr>
            <a:xfrm>
              <a:off x="0" y="5466462"/>
              <a:ext cx="579211" cy="38689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5975035"/>
              <a:ext cx="579211" cy="386891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1001">
              <a:schemeClr val="dk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495060"/>
              <a:ext cx="579211" cy="386891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0">
              <a:schemeClr val="accent1"/>
            </a:lnRef>
            <a:fillRef idx="1001">
              <a:schemeClr val="dk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87315" y="5466462"/>
            <a:ext cx="1443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Existing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7315" y="5975035"/>
            <a:ext cx="1443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R&amp;D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7315" y="6519229"/>
            <a:ext cx="1714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progress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Picture 12" descr="http://www.leo-backup.com/icons/data-online-backup-server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78498" y="1305917"/>
            <a:ext cx="1131345" cy="793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8" name="Diagram 27"/>
          <p:cNvGraphicFramePr/>
          <p:nvPr/>
        </p:nvGraphicFramePr>
        <p:xfrm>
          <a:off x="73930" y="1021778"/>
          <a:ext cx="10220863" cy="5907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5566292" y="6574949"/>
            <a:ext cx="1771171" cy="987901"/>
            <a:chOff x="5566292" y="6574949"/>
            <a:chExt cx="1771171" cy="987901"/>
          </a:xfrm>
        </p:grpSpPr>
        <p:pic>
          <p:nvPicPr>
            <p:cNvPr id="1026" name="Picture 2" descr="http://www.wintek.com.my/images%5CInfoKiosk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879655" y="6574949"/>
              <a:ext cx="457808" cy="987901"/>
            </a:xfrm>
            <a:prstGeom prst="rect">
              <a:avLst/>
            </a:prstGeom>
            <a:noFill/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5566292" y="6574949"/>
              <a:ext cx="1313363" cy="9204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38106"/>
            <a:ext cx="9100088" cy="631797"/>
          </a:xfrm>
        </p:spPr>
        <p:txBody>
          <a:bodyPr/>
          <a:lstStyle/>
          <a:p>
            <a:r>
              <a:rPr lang="en-US" dirty="0" smtClean="0"/>
              <a:t>Smart-City concepts apply to small cities too</a:t>
            </a:r>
            <a:endParaRPr lang="en-US" i="1" dirty="0"/>
          </a:p>
        </p:txBody>
      </p:sp>
      <p:sp>
        <p:nvSpPr>
          <p:cNvPr id="16386" name="AutoShape 2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0374" y="1364566"/>
            <a:ext cx="1022826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D1D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Small cities needs and issues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Small cities like to </a:t>
            </a:r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further develop </a:t>
            </a: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go for modern solutions</a:t>
            </a:r>
          </a:p>
          <a:p>
            <a:pPr marL="171450" lvl="1" indent="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Today’s solutions generally require </a:t>
            </a:r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large hardware </a:t>
            </a: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software deployment</a:t>
            </a:r>
          </a:p>
          <a:p>
            <a:pPr marL="171450" lvl="1" indent="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 </a:t>
            </a: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if the </a:t>
            </a: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technology costs are on a decreasing trend, implementing smart-city solutions implies </a:t>
            </a:r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significant budgets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1267" y="3427238"/>
            <a:ext cx="9100087" cy="1417014"/>
            <a:chOff x="681267" y="3427238"/>
            <a:chExt cx="9100087" cy="1417014"/>
          </a:xfrm>
        </p:grpSpPr>
        <p:sp>
          <p:nvSpPr>
            <p:cNvPr id="9" name="Isosceles Triangle 8"/>
            <p:cNvSpPr/>
            <p:nvPr/>
          </p:nvSpPr>
          <p:spPr>
            <a:xfrm flipV="1">
              <a:off x="2599162" y="3427238"/>
              <a:ext cx="5241471" cy="342900"/>
            </a:xfrm>
            <a:prstGeom prst="triangle">
              <a:avLst/>
            </a:prstGeom>
            <a:scene3d>
              <a:camera prst="obliqueTopLef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1001">
              <a:schemeClr val="dk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1267" y="3967089"/>
              <a:ext cx="9100087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Solution: </a:t>
              </a:r>
            </a:p>
            <a:p>
              <a:pPr algn="ctr"/>
              <a:r>
                <a:rPr lang="en-US" sz="17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Go for Infrastructure-as-a-Service (</a:t>
              </a:r>
              <a:r>
                <a:rPr lang="en-US" sz="17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IaaS</a:t>
              </a:r>
              <a:r>
                <a:rPr lang="en-US" sz="17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) option</a:t>
              </a:r>
            </a:p>
            <a:p>
              <a:pPr algn="ctr"/>
              <a:r>
                <a:rPr lang="en-US" sz="17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                      </a:t>
              </a:r>
              <a:endParaRPr lang="en-US" b="1" dirty="0"/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27419" y="4608455"/>
          <a:ext cx="8824751" cy="1868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221"/>
                <a:gridCol w="4467530"/>
              </a:tblGrid>
              <a:tr h="4077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City-Hall / Local Authority</a:t>
                      </a:r>
                      <a:endParaRPr lang="en-US" sz="2000" dirty="0"/>
                    </a:p>
                  </a:txBody>
                  <a:tcPr marL="89626" marR="89626" marT="44813" marB="448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Partner</a:t>
                      </a:r>
                      <a:endParaRPr lang="en-US" sz="2000" dirty="0"/>
                    </a:p>
                  </a:txBody>
                  <a:tcPr marL="89626" marR="89626" marT="44813" marB="44813"/>
                </a:tc>
              </a:tr>
              <a:tr h="143402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 </a:t>
                      </a:r>
                      <a:r>
                        <a:rPr lang="en-US" sz="1800" dirty="0" smtClean="0"/>
                        <a:t>Develops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smtClean="0"/>
                        <a:t>system requirements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 Organizes</a:t>
                      </a:r>
                      <a:r>
                        <a:rPr lang="en-US" sz="1800" baseline="0" dirty="0" smtClean="0"/>
                        <a:t> tender</a:t>
                      </a:r>
                      <a:r>
                        <a:rPr lang="en-US" sz="1800" dirty="0" smtClean="0"/>
                        <a:t> (DBOT</a:t>
                      </a:r>
                      <a:r>
                        <a:rPr lang="en-US" sz="1800" baseline="0" dirty="0" smtClean="0"/>
                        <a:t> model)</a:t>
                      </a: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 </a:t>
                      </a:r>
                      <a:r>
                        <a:rPr lang="en-US" sz="1800" dirty="0" smtClean="0"/>
                        <a:t>Signs-up </a:t>
                      </a:r>
                      <a:r>
                        <a:rPr lang="en-US" sz="1800" dirty="0" smtClean="0"/>
                        <a:t>for a long-term contract</a:t>
                      </a:r>
                    </a:p>
                    <a:p>
                      <a:pPr marL="0" marR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 </a:t>
                      </a:r>
                      <a:r>
                        <a:rPr lang="en-US" sz="1800" dirty="0" smtClean="0"/>
                        <a:t>Pays </a:t>
                      </a:r>
                      <a:r>
                        <a:rPr lang="en-US" sz="1800" dirty="0" smtClean="0"/>
                        <a:t>a monthly fee for the used services</a:t>
                      </a:r>
                    </a:p>
                    <a:p>
                      <a:pPr marL="0" marR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 </a:t>
                      </a:r>
                      <a:r>
                        <a:rPr lang="en-US" sz="1800" dirty="0" smtClean="0"/>
                        <a:t>Gets </a:t>
                      </a:r>
                      <a:r>
                        <a:rPr lang="en-US" sz="1800" dirty="0" smtClean="0"/>
                        <a:t>the</a:t>
                      </a:r>
                      <a:r>
                        <a:rPr lang="en-US" sz="1800" baseline="0" dirty="0" smtClean="0"/>
                        <a:t> infrastructure when contract ends</a:t>
                      </a:r>
                      <a:endParaRPr lang="en-US" sz="1800" dirty="0"/>
                    </a:p>
                  </a:txBody>
                  <a:tcPr marL="89626" marR="89626" marT="44813" marB="44813"/>
                </a:tc>
                <a:tc>
                  <a:txBody>
                    <a:bodyPr/>
                    <a:lstStyle/>
                    <a:p>
                      <a:pPr marL="0" algn="l" defTabSz="497754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Designs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builds the infrastructure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497754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“Rents” the infrastructure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service</a:t>
                      </a:r>
                    </a:p>
                    <a:p>
                      <a:pPr marL="0" algn="l" defTabSz="497754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Gets a monthly fee</a:t>
                      </a:r>
                    </a:p>
                    <a:p>
                      <a:pPr marL="0" algn="l" defTabSz="497754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Transfers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ownership when contract ends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26" marR="89626" marT="44813" marB="4481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38106"/>
            <a:ext cx="9100088" cy="631797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i="1" dirty="0"/>
          </a:p>
        </p:txBody>
      </p:sp>
      <p:sp>
        <p:nvSpPr>
          <p:cNvPr id="16386" name="AutoShape 2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4" descr="http://www.pikeresearch.com/wordpress/wp-content/uploads/2011/05/Smart-Cit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9446" y="0"/>
            <a:ext cx="2679192" cy="1817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460374" y="1544736"/>
            <a:ext cx="10228264" cy="356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D1D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Smart Cities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concept gained </a:t>
            </a:r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importance</a:t>
            </a: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 the </a:t>
            </a: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last years</a:t>
            </a:r>
          </a:p>
          <a:p>
            <a:pPr marL="171450" lvl="1" indent="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Aims at increasing citizens’ </a:t>
            </a:r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quality of life</a:t>
            </a:r>
            <a:endParaRPr lang="en-US" sz="1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Improves the </a:t>
            </a:r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efficiency and quality</a:t>
            </a: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the services provided by governing bodies</a:t>
            </a:r>
          </a:p>
          <a:p>
            <a:pPr marL="171450" lvl="1" indent="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Citizens</a:t>
            </a: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companies</a:t>
            </a: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authorities</a:t>
            </a: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are part of a city’s system</a:t>
            </a:r>
          </a:p>
          <a:p>
            <a:pPr marL="171450" lvl="1" indent="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concept requires an </a:t>
            </a:r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integrated vision of a city and of its infrastructures</a:t>
            </a:r>
          </a:p>
          <a:p>
            <a:pPr marL="171450" lvl="1" indent="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ITS </a:t>
            </a: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ICT </a:t>
            </a: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related solutions and applications lead the Smart City developments</a:t>
            </a:r>
          </a:p>
          <a:p>
            <a:pPr marL="171450" lvl="1" indent="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Smart City solutions are already </a:t>
            </a:r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available</a:t>
            </a:r>
          </a:p>
          <a:p>
            <a:pPr marL="171450" lvl="1" indent="2286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Isosceles Triangle 29"/>
          <p:cNvSpPr/>
          <p:nvPr/>
        </p:nvSpPr>
        <p:spPr>
          <a:xfrm flipV="1">
            <a:off x="2767975" y="4732604"/>
            <a:ext cx="5241471" cy="342900"/>
          </a:xfrm>
          <a:prstGeom prst="triangle">
            <a:avLst/>
          </a:prstGeom>
          <a:scene3d>
            <a:camera prst="obliqueTopLef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40930" y="5107250"/>
            <a:ext cx="91000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Cooperation between the ITS and ICT industries, associated with the relevant sectors and public authorities should be stimulated to accelerate development of wide-scale roll out of Smart Cities.</a:t>
            </a:r>
          </a:p>
          <a:p>
            <a:pPr algn="ctr"/>
            <a:endParaRPr lang="en-US" sz="17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UTI looks for partners for SmartCity full-scale and/or </a:t>
            </a:r>
            <a:r>
              <a:rPr lang="en-US" sz="17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IaaS</a:t>
            </a:r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based solutions developments.</a:t>
            </a:r>
          </a:p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81929" y="2221404"/>
            <a:ext cx="6095547" cy="84564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1682" y="5612860"/>
            <a:ext cx="630061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tabLst>
                <a:tab pos="914400" algn="l"/>
              </a:tabLst>
            </a:pPr>
            <a:r>
              <a:rPr lang="en-US" sz="1600" b="1" dirty="0" smtClean="0">
                <a:solidFill>
                  <a:srgbClr val="7E7E7E"/>
                </a:solidFill>
                <a:latin typeface="Verdana"/>
                <a:cs typeface="Verdana"/>
              </a:rPr>
              <a:t>Adrian Florea,</a:t>
            </a:r>
          </a:p>
          <a:p>
            <a:pPr lvl="0">
              <a:spcBef>
                <a:spcPct val="20000"/>
              </a:spcBef>
              <a:tabLst>
                <a:tab pos="914400" algn="l"/>
              </a:tabLst>
            </a:pPr>
            <a:r>
              <a:rPr lang="en-US" sz="1600" b="1" dirty="0" smtClean="0">
                <a:solidFill>
                  <a:srgbClr val="7E7E7E"/>
                </a:solidFill>
                <a:latin typeface="Verdana"/>
                <a:cs typeface="Verdana"/>
              </a:rPr>
              <a:t>ITS &amp; Ticketing Business Unit Director</a:t>
            </a:r>
          </a:p>
          <a:p>
            <a:pPr lvl="0">
              <a:spcBef>
                <a:spcPct val="20000"/>
              </a:spcBef>
              <a:tabLst>
                <a:tab pos="914400" algn="l"/>
              </a:tabLst>
            </a:pPr>
            <a:r>
              <a:rPr lang="en-US" sz="1600" b="1" dirty="0" smtClean="0">
                <a:solidFill>
                  <a:srgbClr val="7E7E7E"/>
                </a:solidFill>
                <a:latin typeface="Verdana"/>
                <a:cs typeface="Verdana"/>
              </a:rPr>
              <a:t>adrian.florea@uti.eu.com</a:t>
            </a:r>
            <a:endParaRPr lang="pl-PL" sz="1600" dirty="0" smtClean="0">
              <a:solidFill>
                <a:srgbClr val="7E7E7E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What is a </a:t>
            </a:r>
            <a:r>
              <a:rPr lang="en-US" sz="2000" b="1" dirty="0" smtClean="0"/>
              <a:t>SmartCity</a:t>
            </a:r>
            <a:r>
              <a:rPr lang="en-US" sz="2000" dirty="0" smtClean="0"/>
              <a:t> and why do we actually need it?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/>
              <a:t>European Commission </a:t>
            </a:r>
            <a:r>
              <a:rPr lang="en-US" sz="2000" dirty="0" smtClean="0"/>
              <a:t>view on SmartCity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Smart-cities: European </a:t>
            </a:r>
            <a:r>
              <a:rPr lang="en-US" sz="2000" b="1" dirty="0" smtClean="0"/>
              <a:t>ranking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/>
              <a:t>UTI’s vision </a:t>
            </a:r>
            <a:r>
              <a:rPr lang="en-US" sz="2000" dirty="0" smtClean="0"/>
              <a:t>on building SmartCities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/>
              <a:t>UTI</a:t>
            </a:r>
            <a:r>
              <a:rPr lang="en-US" sz="2000" dirty="0" smtClean="0"/>
              <a:t>: “Ready for</a:t>
            </a:r>
            <a:r>
              <a:rPr lang="ro-RO" sz="2000" dirty="0" smtClean="0"/>
              <a:t> </a:t>
            </a:r>
            <a:r>
              <a:rPr lang="en-US" sz="2000" dirty="0" smtClean="0"/>
              <a:t>SmartCity solutions”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38106"/>
            <a:ext cx="9100088" cy="631797"/>
          </a:xfrm>
        </p:spPr>
        <p:txBody>
          <a:bodyPr/>
          <a:lstStyle/>
          <a:p>
            <a:r>
              <a:rPr lang="en-US" dirty="0" smtClean="0"/>
              <a:t>Why Smart Cities?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72211" y="1165304"/>
            <a:ext cx="7727950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D1D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Cities are on a rise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176213">
              <a:lnSpc>
                <a:spcPts val="2500"/>
              </a:lnSpc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More and more people move to urban areas</a:t>
            </a:r>
          </a:p>
          <a:p>
            <a:pPr marL="171450" lvl="1" indent="176213">
              <a:lnSpc>
                <a:spcPts val="2500"/>
              </a:lnSpc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Increasing pressure on cities‘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infrastructure</a:t>
            </a:r>
          </a:p>
          <a:p>
            <a:pPr marL="171450" lvl="1" indent="176213">
              <a:lnSpc>
                <a:spcPts val="2500"/>
              </a:lnSpc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Over 50%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world people are cities inhabitants, from 2008</a:t>
            </a:r>
          </a:p>
          <a:p>
            <a:pPr marL="171450" lvl="1" indent="176213">
              <a:lnSpc>
                <a:spcPts val="2500"/>
              </a:lnSpc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By 2050, 70% of world population will be city dwellers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60859" y="2854362"/>
            <a:ext cx="3127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</a:t>
            </a:r>
            <a:r>
              <a:rPr lang="en-US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World Urbanization Prospects’ report</a:t>
            </a:r>
            <a:endParaRPr lang="en-US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0311" y="3131913"/>
            <a:ext cx="835501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D1D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Urbanites grow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5888" lvl="1" indent="231775">
              <a:lnSpc>
                <a:spcPts val="2500"/>
              </a:lnSpc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World population will surpass 9 billion by 2050 (8 by 2030)</a:t>
            </a:r>
          </a:p>
          <a:p>
            <a:pPr marL="115888" lvl="1" indent="231775">
              <a:lnSpc>
                <a:spcPts val="2500"/>
              </a:lnSpc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Urban dwellers will surpass 6 billion by 2050</a:t>
            </a:r>
          </a:p>
          <a:p>
            <a:pPr marL="115888" lvl="1" indent="231775">
              <a:lnSpc>
                <a:spcPts val="2500"/>
              </a:lnSpc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 in three people born in the next 30 years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will live in cities</a:t>
            </a:r>
          </a:p>
        </p:txBody>
      </p:sp>
      <p:pic>
        <p:nvPicPr>
          <p:cNvPr id="16" name="Picture 4" descr="http://www.pikeresearch.com/wordpress/wp-content/uploads/2011/05/Smart-Cit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422" y="4687930"/>
            <a:ext cx="2679192" cy="1817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2730664" y="4764130"/>
            <a:ext cx="7669497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D1D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 of life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228600">
              <a:lnSpc>
                <a:spcPts val="2500"/>
              </a:lnSpc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Technology enhancements and access to information made citizens escalate the needs for </a:t>
            </a:r>
            <a:r>
              <a:rPr lang="en-US" b="1" dirty="0" smtClean="0">
                <a:solidFill>
                  <a:srgbClr val="1D1D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smart cities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where innovation, technology, sustainability, citizen well-being and economic development integrate, aims to a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better quality of life </a:t>
            </a:r>
          </a:p>
        </p:txBody>
      </p:sp>
      <p:pic>
        <p:nvPicPr>
          <p:cNvPr id="12290" name="Picture 2" descr="http://storage0.dms.mpinteractiv.ro/media/401/781/10373/7807498/1/bucuresti-panorama-sus.jpg?width=6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613" y="1138944"/>
            <a:ext cx="2579884" cy="193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http://storage0.dms.mpinteractiv.ro/media/1/1/1688/9329503/8/teriroriu-referinta-5-vedere-ansamblu-2.jpg?height=250&amp;width=5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613" y="3181567"/>
            <a:ext cx="2624513" cy="1312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4340017" y="4410931"/>
            <a:ext cx="6492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en-US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Romanian urban population share increased from 32% in 1960 to 55% in 2010 </a:t>
            </a:r>
            <a:endParaRPr lang="en-US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38106"/>
            <a:ext cx="9100088" cy="631797"/>
          </a:xfrm>
        </p:spPr>
        <p:txBody>
          <a:bodyPr/>
          <a:lstStyle/>
          <a:p>
            <a:r>
              <a:rPr lang="en-US" dirty="0" smtClean="0"/>
              <a:t>How’s EU looking at Smart Cities?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85750" y="1069903"/>
            <a:ext cx="10364788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dirty="0" smtClean="0">
                <a:solidFill>
                  <a:srgbClr val="1D1D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European Commission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launched in July 2012 the “Smart Cities and Communities Innovation Partnership” (SCC), aiming to:</a:t>
            </a:r>
          </a:p>
          <a:p>
            <a:pPr>
              <a:lnSpc>
                <a:spcPts val="2600"/>
              </a:lnSpc>
            </a:pPr>
            <a:endParaRPr lang="en-US" sz="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>
              <a:lnSpc>
                <a:spcPts val="26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boost the development of smart technologies</a:t>
            </a:r>
            <a:r>
              <a:rPr lang="en-US" sz="16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cities</a:t>
            </a:r>
          </a:p>
          <a:p>
            <a:pPr marL="342900" lvl="1">
              <a:lnSpc>
                <a:spcPts val="26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demonstrate innovative urban solutions at the interface of energy, transport and ICT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285750" y="2895600"/>
            <a:ext cx="5410200" cy="3124200"/>
          </a:xfrm>
          <a:prstGeom prst="roundRect">
            <a:avLst>
              <a:gd name="adj" fmla="val 4165"/>
            </a:avLst>
          </a:prstGeom>
          <a:solidFill>
            <a:srgbClr val="FFFFFF"/>
          </a:solidFill>
          <a:ln w="9525" cap="flat" cmpd="sng" algn="ctr">
            <a:solidFill>
              <a:srgbClr val="6264B4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6264B4">
                <a:lumMod val="60000"/>
                <a:lumOff val="40000"/>
              </a:srgbClr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4" name="Picture 11" descr="http://4.bp.blogspot.com/-nykyN5_ml-U/T-1sl2SlFkI/AAAAAAAAEJQ/lgiMxHWdJKY/s1600/smartcity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t="14815" b="7375"/>
          <a:stretch>
            <a:fillRect/>
          </a:stretch>
        </p:blipFill>
        <p:spPr bwMode="auto">
          <a:xfrm>
            <a:off x="514350" y="2995287"/>
            <a:ext cx="4919736" cy="2871039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 bwMode="auto">
          <a:xfrm>
            <a:off x="590550" y="5715000"/>
            <a:ext cx="381000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3100" y="2895600"/>
            <a:ext cx="489743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dirty="0" smtClean="0">
                <a:solidFill>
                  <a:srgbClr val="1D1D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Definition: </a:t>
            </a:r>
          </a:p>
          <a:p>
            <a:pPr>
              <a:lnSpc>
                <a:spcPts val="2600"/>
              </a:lnSpc>
            </a:pPr>
            <a:r>
              <a:rPr lang="en-US" sz="2000" b="1" dirty="0" smtClean="0">
                <a:solidFill>
                  <a:srgbClr val="1D1D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city becomes “Smart” when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investments into human and social capital, </a:t>
            </a:r>
            <a:r>
              <a:rPr lang="en-US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transportation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(ITS) and </a:t>
            </a:r>
            <a:r>
              <a:rPr lang="en-US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communications infrastructure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(ICT) powers in a sustainable manner the </a:t>
            </a:r>
            <a:r>
              <a:rPr lang="en-US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economical development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high </a:t>
            </a:r>
            <a:r>
              <a:rPr lang="en-US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quality of life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an intelligent management of </a:t>
            </a:r>
            <a:r>
              <a:rPr lang="en-US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natural resources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6386" name="AutoShape 2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 descr="EU Commission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632" y="5590"/>
            <a:ext cx="1175352" cy="8150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14" y="6695302"/>
            <a:ext cx="65881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</a:t>
            </a:r>
            <a:r>
              <a:rPr lang="en-US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Innovative, Intelligent , Driven by Efficiency</a:t>
            </a:r>
            <a:endParaRPr lang="en-US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38106"/>
            <a:ext cx="9100088" cy="631797"/>
          </a:xfrm>
        </p:spPr>
        <p:txBody>
          <a:bodyPr/>
          <a:lstStyle/>
          <a:p>
            <a:r>
              <a:rPr lang="en-US" dirty="0" smtClean="0"/>
              <a:t>How’s EU looking at Smart Cities? </a:t>
            </a:r>
            <a:r>
              <a:rPr lang="en-US" sz="2000" i="1" dirty="0" smtClean="0"/>
              <a:t>(cont.)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5750" y="1069903"/>
            <a:ext cx="1036478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dirty="0" smtClean="0">
                <a:solidFill>
                  <a:srgbClr val="1D1D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Smart Cities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categorized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according to 6 different dimensions: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90550" y="5715000"/>
            <a:ext cx="381000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386" name="AutoShape 2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369277" y="1465461"/>
            <a:ext cx="8763000" cy="5513987"/>
            <a:chOff x="228600" y="1099701"/>
            <a:chExt cx="8763000" cy="5513987"/>
          </a:xfrm>
        </p:grpSpPr>
        <p:graphicFrame>
          <p:nvGraphicFramePr>
            <p:cNvPr id="33" name="Diagram 32"/>
            <p:cNvGraphicFramePr/>
            <p:nvPr/>
          </p:nvGraphicFramePr>
          <p:xfrm>
            <a:off x="228600" y="1099701"/>
            <a:ext cx="8763000" cy="2743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34" name="Diagram 33"/>
            <p:cNvGraphicFramePr/>
            <p:nvPr/>
          </p:nvGraphicFramePr>
          <p:xfrm>
            <a:off x="228600" y="3897920"/>
            <a:ext cx="8763000" cy="27157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  <p:pic>
        <p:nvPicPr>
          <p:cNvPr id="17" name="Picture 16" descr="EU Commission log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98632" y="5590"/>
            <a:ext cx="1175352" cy="8150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621685" y="7055648"/>
            <a:ext cx="4475905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-177800">
              <a:lnSpc>
                <a:spcPct val="150000"/>
              </a:lnSpc>
              <a:spcBef>
                <a:spcPct val="20000"/>
              </a:spcBef>
              <a:tabLst>
                <a:tab pos="914400" algn="l"/>
              </a:tabLst>
              <a:defRPr/>
            </a:pPr>
            <a:r>
              <a:rPr lang="en-US" sz="1100" b="1" i="1" dirty="0" smtClean="0">
                <a:solidFill>
                  <a:srgbClr val="264D95"/>
                </a:solidFill>
                <a:latin typeface="Verdana" pitchFamily="34" charset="0"/>
                <a:cs typeface="Verdana" pitchFamily="34" charset="0"/>
              </a:rPr>
              <a:t>* ICT – Information and Communication Technologies</a:t>
            </a:r>
            <a:endParaRPr lang="pl-PL" sz="1400" b="1" i="1" dirty="0" smtClean="0">
              <a:solidFill>
                <a:srgbClr val="264D95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61649" y="4208661"/>
            <a:ext cx="2715065" cy="2770787"/>
          </a:xfrm>
          <a:prstGeom prst="roundRect">
            <a:avLst>
              <a:gd name="adj" fmla="val 8377"/>
            </a:avLst>
          </a:prstGeom>
          <a:noFill/>
          <a:ln w="38100">
            <a:prstDash val="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38106"/>
            <a:ext cx="9100088" cy="631797"/>
          </a:xfrm>
        </p:spPr>
        <p:txBody>
          <a:bodyPr/>
          <a:lstStyle/>
          <a:p>
            <a:r>
              <a:rPr lang="en-US" dirty="0" smtClean="0"/>
              <a:t>Smart Cities ranking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5575" y="1277242"/>
            <a:ext cx="1036478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study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conducted by Wien University, TU Delft University and Ljubljana University, ranked European cities of 100 to 500.000 inhabitants,  having at least 1 university, through the 6 smart-city dimensions.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386" name="AutoShape 2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7432" y="-2952"/>
            <a:ext cx="2306638" cy="50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 bwMode="auto">
          <a:xfrm>
            <a:off x="2343182" y="6094398"/>
            <a:ext cx="381000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870107" y="2630744"/>
            <a:ext cx="7010400" cy="3657600"/>
          </a:xfrm>
          <a:prstGeom prst="roundRect">
            <a:avLst>
              <a:gd name="adj" fmla="val 4165"/>
            </a:avLst>
          </a:prstGeom>
          <a:solidFill>
            <a:srgbClr val="FFFFFF"/>
          </a:solidFill>
          <a:ln w="9525" cap="flat" cmpd="sng" algn="ctr">
            <a:solidFill>
              <a:srgbClr val="6264B4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6264B4">
                <a:lumMod val="60000"/>
                <a:lumOff val="40000"/>
              </a:srgbClr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343182" y="3070296"/>
            <a:ext cx="5798344" cy="2999143"/>
            <a:chOff x="251519" y="864008"/>
            <a:chExt cx="8731823" cy="551732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47520" y="864008"/>
              <a:ext cx="8544960" cy="0"/>
            </a:xfrm>
            <a:prstGeom prst="line">
              <a:avLst/>
            </a:prstGeom>
            <a:noFill/>
            <a:ln w="25400" cap="flat" cmpd="sng" algn="ctr">
              <a:solidFill>
                <a:srgbClr val="6264B4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030" t="2597" r="1059" b="3091"/>
            <a:stretch>
              <a:fillRect/>
            </a:stretch>
          </p:blipFill>
          <p:spPr bwMode="auto">
            <a:xfrm>
              <a:off x="251519" y="1052736"/>
              <a:ext cx="8731823" cy="532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" name="Group 50"/>
          <p:cNvGrpSpPr/>
          <p:nvPr/>
        </p:nvGrpSpPr>
        <p:grpSpPr>
          <a:xfrm>
            <a:off x="2502945" y="3333402"/>
            <a:ext cx="4405679" cy="2268546"/>
            <a:chOff x="2502945" y="3333402"/>
            <a:chExt cx="4405679" cy="2268546"/>
          </a:xfrm>
        </p:grpSpPr>
        <p:sp>
          <p:nvSpPr>
            <p:cNvPr id="31" name="TextBox 30"/>
            <p:cNvSpPr txBox="1"/>
            <p:nvPr/>
          </p:nvSpPr>
          <p:spPr bwMode="auto">
            <a:xfrm>
              <a:off x="2502945" y="3333402"/>
              <a:ext cx="1657350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Luxemburg # 1</a:t>
              </a: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3291278" y="4855461"/>
              <a:ext cx="1655762" cy="4154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Salzburg </a:t>
              </a:r>
              <a:endParaRPr lang="en-US" sz="1050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>
                <a:defRPr/>
              </a:pPr>
              <a:r>
                <a:rPr lang="en-US" sz="10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# </a:t>
              </a:r>
              <a:r>
                <a:rPr lang="en-US" sz="105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10</a:t>
              </a: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5252861" y="5141681"/>
              <a:ext cx="1655763" cy="4154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Zagreb</a:t>
              </a:r>
            </a:p>
            <a:p>
              <a:pPr>
                <a:defRPr/>
              </a:pPr>
              <a:r>
                <a:rPr lang="en-US" sz="10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# </a:t>
              </a:r>
              <a:r>
                <a:rPr lang="en-US" sz="105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35</a:t>
              </a: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 flipV="1">
              <a:off x="3345688" y="4624136"/>
              <a:ext cx="0" cy="973049"/>
            </a:xfrm>
            <a:prstGeom prst="line">
              <a:avLst/>
            </a:prstGeom>
            <a:ln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5307838" y="4678905"/>
              <a:ext cx="0" cy="923043"/>
            </a:xfrm>
            <a:prstGeom prst="line">
              <a:avLst/>
            </a:prstGeom>
            <a:ln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588427" y="5025029"/>
            <a:ext cx="3530758" cy="691904"/>
            <a:chOff x="5588427" y="5025029"/>
            <a:chExt cx="3530758" cy="691904"/>
          </a:xfrm>
        </p:grpSpPr>
        <p:sp>
          <p:nvSpPr>
            <p:cNvPr id="36" name="TextBox 35"/>
            <p:cNvSpPr txBox="1"/>
            <p:nvPr/>
          </p:nvSpPr>
          <p:spPr bwMode="auto">
            <a:xfrm>
              <a:off x="6259319" y="5157555"/>
              <a:ext cx="1295400" cy="4154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050" b="1" dirty="0" smtClean="0">
                  <a:solidFill>
                    <a:srgbClr val="1D1D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Sibiu</a:t>
              </a:r>
            </a:p>
            <a:p>
              <a:pPr algn="r">
                <a:defRPr/>
              </a:pPr>
              <a:r>
                <a:rPr lang="en-US" sz="1050" b="1" dirty="0" smtClean="0">
                  <a:solidFill>
                    <a:srgbClr val="1D1D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1050" b="1" dirty="0">
                  <a:solidFill>
                    <a:srgbClr val="1D1D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# </a:t>
              </a:r>
              <a:r>
                <a:rPr lang="en-US" sz="1050" b="1" dirty="0" smtClean="0">
                  <a:solidFill>
                    <a:srgbClr val="1D1D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63</a:t>
              </a:r>
              <a:endParaRPr lang="en-US" sz="1050" b="1" dirty="0">
                <a:solidFill>
                  <a:srgbClr val="1D1D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 flipV="1">
              <a:off x="7493032" y="5045617"/>
              <a:ext cx="0" cy="551567"/>
            </a:xfrm>
            <a:prstGeom prst="line">
              <a:avLst/>
            </a:prstGeom>
            <a:ln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7850289" y="5310715"/>
              <a:ext cx="0" cy="275784"/>
            </a:xfrm>
            <a:prstGeom prst="line">
              <a:avLst/>
            </a:prstGeom>
            <a:ln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 bwMode="auto">
            <a:xfrm>
              <a:off x="7823785" y="5301435"/>
              <a:ext cx="1295400" cy="4154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 smtClean="0">
                  <a:solidFill>
                    <a:srgbClr val="1D1D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Craiova</a:t>
              </a:r>
            </a:p>
            <a:p>
              <a:pPr>
                <a:defRPr/>
              </a:pPr>
              <a:r>
                <a:rPr lang="en-US" sz="1050" b="1" dirty="0" smtClean="0">
                  <a:solidFill>
                    <a:srgbClr val="1D1D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1050" b="1" dirty="0">
                  <a:solidFill>
                    <a:srgbClr val="1D1D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# </a:t>
              </a:r>
              <a:r>
                <a:rPr lang="en-US" sz="1050" b="1" dirty="0" smtClean="0">
                  <a:solidFill>
                    <a:srgbClr val="1D1D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68</a:t>
              </a:r>
              <a:endParaRPr lang="en-US" sz="1050" b="1" dirty="0">
                <a:solidFill>
                  <a:srgbClr val="1D1D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5588427" y="5161098"/>
              <a:ext cx="1295400" cy="4154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050" b="1" dirty="0" smtClean="0">
                  <a:solidFill>
                    <a:srgbClr val="1D1D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Timisoara</a:t>
              </a:r>
            </a:p>
            <a:p>
              <a:pPr algn="r">
                <a:defRPr/>
              </a:pPr>
              <a:r>
                <a:rPr lang="en-US" sz="1050" b="1" dirty="0" smtClean="0">
                  <a:solidFill>
                    <a:srgbClr val="1D1D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1050" b="1" dirty="0">
                  <a:solidFill>
                    <a:srgbClr val="1D1D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# </a:t>
              </a:r>
              <a:r>
                <a:rPr lang="en-US" sz="1050" b="1" dirty="0" smtClean="0">
                  <a:solidFill>
                    <a:srgbClr val="1D1D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55</a:t>
              </a:r>
              <a:endParaRPr lang="en-US" sz="1050" b="1" dirty="0">
                <a:solidFill>
                  <a:srgbClr val="1D1D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 flipV="1">
              <a:off x="6826059" y="5025029"/>
              <a:ext cx="0" cy="551567"/>
            </a:xfrm>
            <a:prstGeom prst="line">
              <a:avLst/>
            </a:prstGeom>
            <a:ln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38106"/>
            <a:ext cx="9100088" cy="631797"/>
          </a:xfrm>
        </p:spPr>
        <p:txBody>
          <a:bodyPr/>
          <a:lstStyle/>
          <a:p>
            <a:r>
              <a:rPr lang="en-US" dirty="0" smtClean="0"/>
              <a:t>Smart Cities ranking: Romanian Cities</a:t>
            </a:r>
            <a:endParaRPr lang="en-US" i="1" dirty="0"/>
          </a:p>
        </p:txBody>
      </p:sp>
      <p:sp>
        <p:nvSpPr>
          <p:cNvPr id="16386" name="AutoShape 2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0" y="-15979"/>
            <a:ext cx="2306638" cy="50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 45"/>
          <p:cNvGrpSpPr/>
          <p:nvPr/>
        </p:nvGrpSpPr>
        <p:grpSpPr>
          <a:xfrm>
            <a:off x="5937419" y="3774349"/>
            <a:ext cx="4044030" cy="2423160"/>
            <a:chOff x="460375" y="3774350"/>
            <a:chExt cx="4044030" cy="241617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/>
            <a:srcRect l="23207" t="29085" r="42073" b="37724"/>
            <a:stretch>
              <a:fillRect/>
            </a:stretch>
          </p:blipFill>
          <p:spPr bwMode="auto">
            <a:xfrm>
              <a:off x="460375" y="3774350"/>
              <a:ext cx="4044030" cy="241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Oval 38"/>
            <p:cNvSpPr/>
            <p:nvPr/>
          </p:nvSpPr>
          <p:spPr>
            <a:xfrm>
              <a:off x="1515954" y="4807610"/>
              <a:ext cx="1846486" cy="450166"/>
            </a:xfrm>
            <a:prstGeom prst="ellipse">
              <a:avLst/>
            </a:prstGeom>
            <a:noFill/>
            <a:ln>
              <a:solidFill>
                <a:srgbClr val="7E7E7E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81631" y="4420752"/>
              <a:ext cx="124448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Low on </a:t>
              </a:r>
            </a:p>
            <a:p>
              <a:r>
                <a:rPr lang="en-US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availability of ICT and accessibility</a:t>
              </a:r>
              <a:endParaRPr lang="en-US" sz="9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84144" y="5310784"/>
              <a:ext cx="114196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FF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Low on </a:t>
              </a:r>
            </a:p>
            <a:p>
              <a:r>
                <a:rPr lang="en-US" sz="900" dirty="0" smtClean="0">
                  <a:solidFill>
                    <a:srgbClr val="FF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Housing quality</a:t>
              </a:r>
              <a:endParaRPr lang="en-US" sz="900" dirty="0">
                <a:solidFill>
                  <a:srgbClr val="FF00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65624" y="5257776"/>
              <a:ext cx="1131772" cy="450166"/>
            </a:xfrm>
            <a:prstGeom prst="ellipse">
              <a:avLst/>
            </a:prstGeom>
            <a:noFill/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46690" y="1164431"/>
            <a:ext cx="4034759" cy="2426908"/>
            <a:chOff x="460374" y="1164431"/>
            <a:chExt cx="4034759" cy="2426908"/>
          </a:xfrm>
        </p:grpSpPr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4"/>
            <a:srcRect l="23147" t="28947" r="42130" b="37637"/>
            <a:stretch>
              <a:fillRect/>
            </a:stretch>
          </p:blipFill>
          <p:spPr bwMode="auto">
            <a:xfrm>
              <a:off x="460374" y="1164431"/>
              <a:ext cx="4034759" cy="242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Oval 23"/>
            <p:cNvSpPr/>
            <p:nvPr/>
          </p:nvSpPr>
          <p:spPr>
            <a:xfrm>
              <a:off x="1712640" y="2161835"/>
              <a:ext cx="1846486" cy="450166"/>
            </a:xfrm>
            <a:prstGeom prst="ellipse">
              <a:avLst/>
            </a:prstGeom>
            <a:noFill/>
            <a:ln>
              <a:solidFill>
                <a:srgbClr val="7E7E7E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70625" y="1808314"/>
              <a:ext cx="1350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Low on </a:t>
              </a:r>
            </a:p>
            <a:p>
              <a:r>
                <a:rPr lang="en-US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availability of ICT</a:t>
              </a:r>
              <a:endParaRPr lang="en-US" sz="9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897130" y="2751354"/>
              <a:ext cx="1249557" cy="5078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FF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Low on </a:t>
              </a:r>
            </a:p>
            <a:p>
              <a:r>
                <a:rPr lang="en-US" sz="900" dirty="0" smtClean="0">
                  <a:solidFill>
                    <a:srgbClr val="FF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Cultural Facilities</a:t>
              </a:r>
            </a:p>
            <a:p>
              <a:r>
                <a:rPr lang="en-US" sz="900" dirty="0" smtClean="0">
                  <a:solidFill>
                    <a:srgbClr val="FF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Housing quality</a:t>
              </a:r>
              <a:endParaRPr lang="en-US" sz="900" dirty="0">
                <a:solidFill>
                  <a:srgbClr val="FF00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828114" y="2658590"/>
              <a:ext cx="1131772" cy="450166"/>
            </a:xfrm>
            <a:prstGeom prst="ellipse">
              <a:avLst/>
            </a:prstGeom>
            <a:noFill/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736208" y="3771139"/>
            <a:ext cx="4044658" cy="2423160"/>
            <a:chOff x="4711033" y="1168179"/>
            <a:chExt cx="4044658" cy="242316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/>
            <a:srcRect l="23162" t="28973" r="42064" b="37695"/>
            <a:stretch>
              <a:fillRect/>
            </a:stretch>
          </p:blipFill>
          <p:spPr bwMode="auto">
            <a:xfrm>
              <a:off x="4711033" y="1168179"/>
              <a:ext cx="4044658" cy="2423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Oval 47"/>
            <p:cNvSpPr/>
            <p:nvPr/>
          </p:nvSpPr>
          <p:spPr>
            <a:xfrm>
              <a:off x="5748114" y="2177646"/>
              <a:ext cx="1846486" cy="450166"/>
            </a:xfrm>
            <a:prstGeom prst="ellipse">
              <a:avLst/>
            </a:prstGeom>
            <a:noFill/>
            <a:ln>
              <a:solidFill>
                <a:srgbClr val="7E7E7E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144038" y="1643214"/>
              <a:ext cx="1350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Low on </a:t>
              </a:r>
            </a:p>
            <a:p>
              <a:r>
                <a:rPr lang="en-US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availability of ICT, </a:t>
              </a:r>
            </a:p>
            <a:p>
              <a:r>
                <a:rPr lang="en-US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International accessibility</a:t>
              </a:r>
              <a:endParaRPr lang="en-US" sz="9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19579" y="2713254"/>
              <a:ext cx="1249557" cy="5078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FF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Low on </a:t>
              </a:r>
            </a:p>
            <a:p>
              <a:r>
                <a:rPr lang="en-US" sz="900" dirty="0" smtClean="0">
                  <a:solidFill>
                    <a:srgbClr val="FF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Housing quality,</a:t>
              </a:r>
            </a:p>
            <a:p>
              <a:r>
                <a:rPr lang="en-US" sz="900" dirty="0" smtClean="0">
                  <a:solidFill>
                    <a:srgbClr val="FF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Individual Safety</a:t>
              </a:r>
              <a:endParaRPr lang="en-US" sz="900" dirty="0">
                <a:solidFill>
                  <a:srgbClr val="FF00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012266" y="2658590"/>
              <a:ext cx="1131772" cy="450166"/>
            </a:xfrm>
            <a:prstGeom prst="ellipse">
              <a:avLst/>
            </a:prstGeom>
            <a:noFill/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01651" y="1164431"/>
            <a:ext cx="51926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Romanian ranked cities scored similar in the 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Smart </a:t>
            </a:r>
            <a:r>
              <a:rPr lang="en-US" sz="2000" b="1" dirty="0" smtClean="0">
                <a:solidFill>
                  <a:srgbClr val="264D9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Smart Living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dimensions, both scores being driven by low mobility, low ICT and/or accessibility, housing quality, cultural facilities.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1369675" y="389614"/>
            <a:ext cx="8980638" cy="6238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Verdana" pitchFamily="34" charset="0"/>
                <a:cs typeface="Verdana" pitchFamily="34" charset="0"/>
              </a:rPr>
              <a:t>UTI: market leader in ITS</a:t>
            </a:r>
            <a:r>
              <a:rPr lang="en-US" dirty="0" smtClean="0">
                <a:solidFill>
                  <a:srgbClr val="264D95"/>
                </a:solidFill>
                <a:latin typeface="Verdana" pitchFamily="34" charset="0"/>
                <a:cs typeface="Verdana" pitchFamily="34" charset="0"/>
              </a:rPr>
              <a:t>*</a:t>
            </a:r>
            <a:r>
              <a:rPr lang="en-US" dirty="0" smtClean="0">
                <a:latin typeface="Verdana" pitchFamily="34" charset="0"/>
                <a:cs typeface="Verdana" pitchFamily="34" charset="0"/>
              </a:rPr>
              <a:t> projects</a:t>
            </a:r>
            <a:endParaRPr lang="pl-PL" dirty="0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358467" y="1017588"/>
            <a:ext cx="3995165" cy="5615224"/>
          </a:xfrm>
        </p:spPr>
        <p:txBody>
          <a:bodyPr/>
          <a:lstStyle/>
          <a:p>
            <a:pPr marL="735013" lvl="2" indent="-342900">
              <a:lnSpc>
                <a:spcPct val="150000"/>
              </a:lnSpc>
              <a:buNone/>
            </a:pPr>
            <a:endParaRPr lang="pl-PL" sz="1600" b="1" dirty="0" smtClean="0">
              <a:latin typeface="Verdana" pitchFamily="34" charset="0"/>
              <a:cs typeface="Verdana" pitchFamily="34" charset="0"/>
            </a:endParaRPr>
          </a:p>
          <a:p>
            <a:pPr marL="735013" lvl="2" indent="-342900">
              <a:lnSpc>
                <a:spcPct val="150000"/>
              </a:lnSpc>
              <a:buNone/>
            </a:pPr>
            <a:endParaRPr lang="pl-PL" sz="1600" dirty="0" smtClean="0">
              <a:latin typeface="Verdana" pitchFamily="34" charset="0"/>
              <a:cs typeface="Verdana" pitchFamily="34" charset="0"/>
            </a:endParaRPr>
          </a:p>
          <a:p>
            <a:pPr marL="735013" lvl="2" indent="-342900">
              <a:lnSpc>
                <a:spcPct val="150000"/>
              </a:lnSpc>
              <a:buNone/>
            </a:pPr>
            <a:endParaRPr lang="pl-PL" sz="1600" b="1" dirty="0" smtClean="0">
              <a:latin typeface="Verdana" pitchFamily="34" charset="0"/>
              <a:cs typeface="Verdana" pitchFamily="34" charset="0"/>
            </a:endParaRPr>
          </a:p>
          <a:p>
            <a:pPr marL="735013" lvl="2" indent="-342900">
              <a:lnSpc>
                <a:spcPct val="150000"/>
              </a:lnSpc>
              <a:buNone/>
            </a:pPr>
            <a:endParaRPr lang="pl-PL" sz="1600" b="1" dirty="0" smtClean="0">
              <a:latin typeface="Verdana" pitchFamily="34" charset="0"/>
              <a:cs typeface="Verdana" pitchFamily="34" charset="0"/>
            </a:endParaRPr>
          </a:p>
          <a:p>
            <a:pPr lvl="3">
              <a:lnSpc>
                <a:spcPct val="150000"/>
              </a:lnSpc>
            </a:pPr>
            <a:endParaRPr lang="en-US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2" descr="http://www.wpa2013bucharest.org/userfiles/editor/images/piata%20universitati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148091" y="1189529"/>
            <a:ext cx="1996298" cy="1385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4" descr="http://www.vreaubileteavion.ro/images/orase/iasi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180946" y="1179480"/>
            <a:ext cx="2172686" cy="1389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48091" y="2688304"/>
          <a:ext cx="10476751" cy="1854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206"/>
                <a:gridCol w="2249586"/>
                <a:gridCol w="2091416"/>
                <a:gridCol w="2044401"/>
                <a:gridCol w="2103142"/>
              </a:tblGrid>
              <a:tr h="2921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Bucharest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Iasi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Zalau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Szczecin (Poland)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Other projects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29211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 pitchFamily="34" charset="0"/>
                        </a:rPr>
                        <a:t>2 mil.</a:t>
                      </a:r>
                      <a:r>
                        <a:rPr lang="en-US" sz="1100" baseline="0" dirty="0" smtClean="0">
                          <a:latin typeface="Verdana" pitchFamily="34" charset="0"/>
                        </a:rPr>
                        <a:t> inhabitants</a:t>
                      </a:r>
                      <a:endParaRPr lang="en-US" sz="11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 pitchFamily="34" charset="0"/>
                        </a:rPr>
                        <a:t>300k </a:t>
                      </a:r>
                      <a:r>
                        <a:rPr lang="en-US" sz="1100" baseline="0" dirty="0" smtClean="0">
                          <a:latin typeface="Verdana" pitchFamily="34" charset="0"/>
                        </a:rPr>
                        <a:t>inhabitants</a:t>
                      </a:r>
                      <a:endParaRPr lang="en-US" sz="11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70k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inhabitants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410k inhabitants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From 40k inhabitants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</a:tr>
              <a:tr h="292118"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Verdana" pitchFamily="34" charset="0"/>
                        </a:rPr>
                        <a:t>1950 km</a:t>
                      </a:r>
                      <a:r>
                        <a:rPr lang="en-US" sz="1100" baseline="0" dirty="0" smtClean="0">
                          <a:latin typeface="Verdana" pitchFamily="34" charset="0"/>
                        </a:rPr>
                        <a:t> of streets</a:t>
                      </a:r>
                      <a:endParaRPr lang="en-US" sz="1100" dirty="0" smtClean="0"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 pitchFamily="34" charset="0"/>
                        </a:rPr>
                        <a:t>510</a:t>
                      </a:r>
                      <a:r>
                        <a:rPr lang="en-US" sz="1100" baseline="0" dirty="0" smtClean="0">
                          <a:latin typeface="Verdana" pitchFamily="34" charset="0"/>
                        </a:rPr>
                        <a:t> km of streets</a:t>
                      </a:r>
                      <a:endParaRPr lang="en-US" sz="1100" dirty="0"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105 km of streets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310 km of streets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From 50 km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of streets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</a:tr>
              <a:tr h="978476"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Verdana" pitchFamily="34" charset="0"/>
                        </a:rPr>
                        <a:t>230 junctions</a:t>
                      </a:r>
                    </a:p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Verdana" pitchFamily="34" charset="0"/>
                        </a:rPr>
                        <a:t>300 buses</a:t>
                      </a:r>
                    </a:p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latin typeface="Verdana" pitchFamily="34" charset="0"/>
                      </a:endParaRPr>
                    </a:p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>
                          <a:latin typeface="Verdana" pitchFamily="34" charset="0"/>
                        </a:rPr>
                        <a:t>CCTV cameras</a:t>
                      </a:r>
                    </a:p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>
                          <a:latin typeface="Verdana" pitchFamily="34" charset="0"/>
                        </a:rPr>
                        <a:t>Command Center</a:t>
                      </a:r>
                      <a:endParaRPr lang="en-US" sz="1100" b="1" dirty="0" smtClean="0"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Verdana" pitchFamily="34" charset="0"/>
                        </a:rPr>
                        <a:t>15 junctions</a:t>
                      </a:r>
                    </a:p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latin typeface="Verdana" pitchFamily="34" charset="0"/>
                      </a:endParaRPr>
                    </a:p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Verdana" pitchFamily="34" charset="0"/>
                        </a:rPr>
                        <a:t>Public</a:t>
                      </a:r>
                      <a:r>
                        <a:rPr lang="en-US" sz="1100" b="1" baseline="0" dirty="0" smtClean="0">
                          <a:latin typeface="Verdana" pitchFamily="34" charset="0"/>
                        </a:rPr>
                        <a:t> Transportation Prioritization</a:t>
                      </a:r>
                      <a:endParaRPr lang="en-US" sz="1100" b="1" dirty="0" smtClean="0"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Verdana" pitchFamily="34" charset="0"/>
                        </a:rPr>
                        <a:t>11 junctions</a:t>
                      </a:r>
                    </a:p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>
                          <a:latin typeface="Verdana" pitchFamily="34" charset="0"/>
                        </a:rPr>
                        <a:t>CCTV cameras</a:t>
                      </a:r>
                    </a:p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dirty="0" smtClean="0">
                        <a:latin typeface="Verdana" pitchFamily="34" charset="0"/>
                      </a:endParaRPr>
                    </a:p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>
                          <a:latin typeface="Verdana" pitchFamily="34" charset="0"/>
                        </a:rPr>
                        <a:t>Command Center</a:t>
                      </a:r>
                    </a:p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Verdana" pitchFamily="34" charset="0"/>
                        </a:rPr>
                        <a:t>Red Light</a:t>
                      </a:r>
                      <a:r>
                        <a:rPr lang="en-US" sz="1100" b="1" baseline="0" dirty="0" smtClean="0">
                          <a:latin typeface="Verdana" pitchFamily="34" charset="0"/>
                        </a:rPr>
                        <a:t> Enforcement</a:t>
                      </a:r>
                      <a:endParaRPr lang="en-US" sz="1100" b="1" dirty="0" smtClean="0"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Verdana" pitchFamily="34" charset="0"/>
                        </a:rPr>
                        <a:t>5 junctions</a:t>
                      </a:r>
                    </a:p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>
                          <a:latin typeface="Verdana" pitchFamily="34" charset="0"/>
                        </a:rPr>
                        <a:t>CCTV cameras</a:t>
                      </a:r>
                    </a:p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dirty="0" smtClean="0">
                        <a:latin typeface="Verdana" pitchFamily="34" charset="0"/>
                      </a:endParaRPr>
                    </a:p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>
                          <a:latin typeface="Verdana" pitchFamily="34" charset="0"/>
                        </a:rPr>
                        <a:t>Variable Message Signs</a:t>
                      </a:r>
                    </a:p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>
                          <a:latin typeface="Verdana" pitchFamily="34" charset="0"/>
                        </a:rPr>
                        <a:t>Command Center</a:t>
                      </a:r>
                      <a:endParaRPr lang="en-US" sz="1100" b="1" dirty="0" smtClean="0"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>
                          <a:latin typeface="Verdana" pitchFamily="34" charset="0"/>
                        </a:rPr>
                        <a:t>3 to 30 junctions</a:t>
                      </a:r>
                    </a:p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>
                          <a:latin typeface="Verdana" pitchFamily="34" charset="0"/>
                        </a:rPr>
                        <a:t>In progress: </a:t>
                      </a:r>
                    </a:p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latin typeface="Verdana" pitchFamily="34" charset="0"/>
                        </a:rPr>
                        <a:t>Busteni</a:t>
                      </a:r>
                      <a:r>
                        <a:rPr lang="en-US" sz="1100" b="1" dirty="0" smtClean="0">
                          <a:latin typeface="Verdana" pitchFamily="34" charset="0"/>
                        </a:rPr>
                        <a:t>, </a:t>
                      </a:r>
                      <a:r>
                        <a:rPr lang="en-US" sz="1100" b="1" dirty="0" err="1" smtClean="0">
                          <a:latin typeface="Verdana" pitchFamily="34" charset="0"/>
                        </a:rPr>
                        <a:t>Deva</a:t>
                      </a:r>
                      <a:r>
                        <a:rPr lang="en-US" sz="1100" b="1" dirty="0" smtClean="0">
                          <a:latin typeface="Verdana" pitchFamily="34" charset="0"/>
                        </a:rPr>
                        <a:t>, </a:t>
                      </a:r>
                      <a:r>
                        <a:rPr lang="en-US" sz="1100" b="1" baseline="0" dirty="0" smtClean="0">
                          <a:latin typeface="Verdana" pitchFamily="34" charset="0"/>
                        </a:rPr>
                        <a:t>Ploiesti </a:t>
                      </a:r>
                    </a:p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>
                          <a:latin typeface="Verdana" pitchFamily="34" charset="0"/>
                        </a:rPr>
                        <a:t>Finalized:</a:t>
                      </a:r>
                    </a:p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err="1" smtClean="0">
                          <a:latin typeface="Verdana" pitchFamily="34" charset="0"/>
                        </a:rPr>
                        <a:t>Urziceni</a:t>
                      </a:r>
                      <a:r>
                        <a:rPr lang="en-US" sz="1100" b="1" baseline="0" dirty="0" smtClean="0">
                          <a:latin typeface="Verdana" pitchFamily="34" charset="0"/>
                        </a:rPr>
                        <a:t>, Medias, A2</a:t>
                      </a:r>
                      <a:endParaRPr lang="en-US" sz="1100" b="1" dirty="0" smtClean="0">
                        <a:latin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6" name="Picture 2" descr="http://www.sj33.ro/images_news/img/d017b1cb51b633faedcc79da0966fc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410276" y="1178492"/>
            <a:ext cx="1996178" cy="1367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Content Placeholder 6"/>
          <p:cNvSpPr txBox="1">
            <a:spLocks/>
          </p:cNvSpPr>
          <p:nvPr/>
        </p:nvSpPr>
        <p:spPr bwMode="auto">
          <a:xfrm>
            <a:off x="207092" y="4725749"/>
            <a:ext cx="4720508" cy="190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51" tIns="49775" rIns="99551" bIns="49775" numCol="1" anchor="t" anchorCtr="0" compatLnSpc="1">
            <a:prstTxWarp prst="textNoShape">
              <a:avLst/>
            </a:prstTxWarp>
          </a:bodyPr>
          <a:lstStyle/>
          <a:p>
            <a:pPr marL="177800" marR="0" lvl="2" indent="-177800" algn="l" defTabSz="497754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  <a:defRPr/>
            </a:pPr>
            <a:r>
              <a:rPr lang="en-US" sz="1400" b="1" dirty="0" smtClean="0">
                <a:latin typeface="Verdana" pitchFamily="34" charset="0"/>
                <a:cs typeface="Verdana" pitchFamily="34" charset="0"/>
              </a:rPr>
              <a:t>UTI </a:t>
            </a:r>
            <a:r>
              <a:rPr lang="en-US" sz="1400" dirty="0" smtClean="0">
                <a:latin typeface="Verdana" pitchFamily="34" charset="0"/>
                <a:cs typeface="Verdana" pitchFamily="34" charset="0"/>
              </a:rPr>
              <a:t>successfully implemented </a:t>
            </a:r>
            <a:r>
              <a:rPr lang="en-US" sz="1400" b="1" dirty="0" smtClean="0">
                <a:solidFill>
                  <a:srgbClr val="264D95"/>
                </a:solidFill>
                <a:latin typeface="Verdana" pitchFamily="34" charset="0"/>
                <a:cs typeface="Verdana" pitchFamily="34" charset="0"/>
              </a:rPr>
              <a:t>23 ITS* projects</a:t>
            </a:r>
            <a:r>
              <a:rPr lang="en-US" sz="1400" b="1" dirty="0" smtClean="0">
                <a:latin typeface="Verdana" pitchFamily="34" charset="0"/>
                <a:cs typeface="Verdana" pitchFamily="34" charset="0"/>
              </a:rPr>
              <a:t>:</a:t>
            </a:r>
            <a:endParaRPr lang="en-US" sz="1600" dirty="0" smtClean="0">
              <a:latin typeface="Verdana" pitchFamily="34" charset="0"/>
              <a:cs typeface="Verdana" pitchFamily="34" charset="0"/>
            </a:endParaRPr>
          </a:p>
          <a:p>
            <a:pPr marL="177800" lvl="2" indent="-1778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914400" algn="l"/>
              </a:tabLst>
              <a:defRPr/>
            </a:pPr>
            <a:r>
              <a:rPr lang="en-US" sz="1200" dirty="0" smtClean="0">
                <a:latin typeface="Verdana" pitchFamily="34" charset="0"/>
                <a:cs typeface="Verdana" pitchFamily="34" charset="0"/>
              </a:rPr>
              <a:t>For big-to-small cities</a:t>
            </a:r>
          </a:p>
          <a:p>
            <a:pPr marL="177800" lvl="2" indent="-1778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914400" algn="l"/>
              </a:tabLst>
              <a:defRPr/>
            </a:pPr>
            <a:r>
              <a:rPr lang="en-US" sz="1200" dirty="0" smtClean="0">
                <a:latin typeface="Verdana" pitchFamily="34" charset="0"/>
                <a:cs typeface="Verdana" pitchFamily="34" charset="0"/>
              </a:rPr>
              <a:t>With Adaptive traffic management solutions</a:t>
            </a:r>
          </a:p>
          <a:p>
            <a:pPr marL="177800" lvl="2" indent="-1778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914400" algn="l"/>
              </a:tabLst>
              <a:defRPr/>
            </a:pPr>
            <a:r>
              <a:rPr lang="en-US" sz="1200" dirty="0" smtClean="0">
                <a:latin typeface="Verdana" pitchFamily="34" charset="0"/>
                <a:cs typeface="Verdana" pitchFamily="34" charset="0"/>
              </a:rPr>
              <a:t>With Speed Enforcement solutions</a:t>
            </a:r>
          </a:p>
          <a:p>
            <a:pPr marL="177800" lvl="2" indent="-1778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914400" algn="l"/>
              </a:tabLst>
              <a:defRPr/>
            </a:pPr>
            <a:r>
              <a:rPr lang="en-US" sz="1200" noProof="0" dirty="0" smtClean="0">
                <a:latin typeface="Verdana" pitchFamily="34" charset="0"/>
                <a:cs typeface="Verdana" pitchFamily="34" charset="0"/>
              </a:rPr>
              <a:t>With Public Transportation Ticketing and Prioritization</a:t>
            </a:r>
          </a:p>
          <a:p>
            <a:pPr marL="177800" lvl="2" indent="-177800">
              <a:lnSpc>
                <a:spcPct val="150000"/>
              </a:lnSpc>
              <a:spcBef>
                <a:spcPct val="20000"/>
              </a:spcBef>
              <a:tabLst>
                <a:tab pos="914400" algn="l"/>
              </a:tabLst>
              <a:defRPr/>
            </a:pPr>
            <a:endParaRPr lang="en-US" sz="1200" noProof="0" dirty="0" smtClean="0">
              <a:latin typeface="Verdana" pitchFamily="34" charset="0"/>
              <a:cs typeface="Verdana" pitchFamily="34" charset="0"/>
            </a:endParaRPr>
          </a:p>
          <a:p>
            <a:pPr marL="177800" lvl="2" indent="-177800">
              <a:lnSpc>
                <a:spcPct val="150000"/>
              </a:lnSpc>
              <a:spcBef>
                <a:spcPct val="20000"/>
              </a:spcBef>
              <a:tabLst>
                <a:tab pos="914400" algn="l"/>
              </a:tabLst>
              <a:defRPr/>
            </a:pPr>
            <a:r>
              <a:rPr kumimoji="0" lang="en-US" sz="1100" b="1" i="1" u="none" strike="noStrike" kern="1200" cap="none" spc="0" normalizeH="0" baseline="0" dirty="0" smtClean="0">
                <a:ln>
                  <a:noFill/>
                </a:ln>
                <a:solidFill>
                  <a:srgbClr val="264D95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* Intelligent Transportation Systems, based</a:t>
            </a:r>
            <a:r>
              <a:rPr kumimoji="0" lang="en-US" sz="1100" b="1" i="1" u="none" strike="noStrike" kern="1200" cap="none" spc="0" normalizeH="0" dirty="0" smtClean="0">
                <a:ln>
                  <a:noFill/>
                </a:ln>
                <a:solidFill>
                  <a:srgbClr val="264D95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 on ICT</a:t>
            </a:r>
            <a:endParaRPr kumimoji="0" lang="pl-PL" sz="1400" b="1" i="1" u="none" strike="noStrike" kern="1200" cap="none" spc="0" normalizeH="0" baseline="0" noProof="0" dirty="0" smtClean="0">
              <a:ln>
                <a:noFill/>
              </a:ln>
              <a:solidFill>
                <a:srgbClr val="264D95"/>
              </a:solidFill>
              <a:effectLst/>
              <a:uLnTx/>
              <a:uFillTx/>
              <a:latin typeface="Verdana" pitchFamily="34" charset="0"/>
              <a:ea typeface="+mn-ea"/>
              <a:cs typeface="Verdana" pitchFamily="34" charset="0"/>
            </a:endParaRPr>
          </a:p>
          <a:p>
            <a:pPr marL="735013" marR="0" lvl="2" indent="-342900" algn="l" defTabSz="497754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914400" algn="l"/>
              </a:tabLst>
              <a:defRPr/>
            </a:pPr>
            <a:endParaRPr kumimoji="0" lang="pl-PL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Verdana" pitchFamily="34" charset="0"/>
            </a:endParaRPr>
          </a:p>
          <a:p>
            <a:pPr marL="735013" marR="0" lvl="2" indent="-342900" algn="l" defTabSz="497754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914400" algn="l"/>
              </a:tabLst>
              <a:defRPr/>
            </a:pPr>
            <a:endParaRPr kumimoji="0" lang="pl-PL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Verdana" pitchFamily="34" charset="0"/>
            </a:endParaRPr>
          </a:p>
          <a:p>
            <a:pPr marL="879711" marR="0" lvl="3" indent="-197027" algn="l" defTabSz="497754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343903" y="3171844"/>
            <a:ext cx="8403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Size</a:t>
            </a:r>
            <a:endParaRPr lang="en-US" sz="12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6" name="Picture 6" descr="http://www.cugetliber.ro/imagini/mari/a2-13386434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0643" y="1178492"/>
            <a:ext cx="1227975" cy="808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http://upload.wikimedia.org/wikipedia/commons/5/5f/Deva,_font%C3%A1na_v_centr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14631" y="1759042"/>
            <a:ext cx="1049338" cy="787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2" name="Picture 2" descr="http://www.allturism.ro/photoalbum/photoalbum_img/ai9f8n2w8mu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56259" y="1013501"/>
            <a:ext cx="994054" cy="745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Isosceles Triangle 16"/>
          <p:cNvSpPr/>
          <p:nvPr/>
        </p:nvSpPr>
        <p:spPr>
          <a:xfrm rot="16200000" flipV="1">
            <a:off x="4295556" y="5570159"/>
            <a:ext cx="1586151" cy="183555"/>
          </a:xfrm>
          <a:prstGeom prst="triangle">
            <a:avLst/>
          </a:prstGeom>
          <a:scene3d>
            <a:camera prst="obliqueTopLef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279141" y="5026643"/>
            <a:ext cx="4690172" cy="125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51" tIns="49775" rIns="99551" bIns="49775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  <a:tabLst>
                <a:tab pos="180975" algn="l"/>
              </a:tabLst>
            </a:pPr>
            <a:r>
              <a:rPr lang="en-US" sz="1600" b="1" dirty="0" smtClean="0">
                <a:solidFill>
                  <a:srgbClr val="264D95"/>
                </a:solidFill>
                <a:latin typeface="Verdana"/>
                <a:cs typeface="Verdana"/>
              </a:rPr>
              <a:t>Our urban ITS solutions increase </a:t>
            </a:r>
            <a:r>
              <a:rPr lang="en-US" sz="1600" b="1" u="sng" dirty="0" smtClean="0">
                <a:solidFill>
                  <a:srgbClr val="264D95"/>
                </a:solidFill>
                <a:latin typeface="Verdana"/>
                <a:cs typeface="Verdana"/>
              </a:rPr>
              <a:t>mobility</a:t>
            </a:r>
            <a:r>
              <a:rPr lang="en-US" sz="1600" b="1" dirty="0" smtClean="0">
                <a:solidFill>
                  <a:srgbClr val="264D95"/>
                </a:solidFill>
                <a:latin typeface="Verdana"/>
                <a:cs typeface="Verdana"/>
              </a:rPr>
              <a:t> for over 3 million inhabitants covering over 3,000 km of streets!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82654" y="1179481"/>
            <a:ext cx="1957191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38106"/>
            <a:ext cx="9100088" cy="631797"/>
          </a:xfrm>
        </p:spPr>
        <p:txBody>
          <a:bodyPr/>
          <a:lstStyle/>
          <a:p>
            <a:r>
              <a:rPr lang="en-US" dirty="0" smtClean="0"/>
              <a:t>Building Smart Cities: our vision</a:t>
            </a:r>
            <a:endParaRPr lang="en-US" i="1" dirty="0"/>
          </a:p>
        </p:txBody>
      </p:sp>
      <p:sp>
        <p:nvSpPr>
          <p:cNvPr id="16386" name="AutoShape 2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hQREBUUExQWFRUWFxgXFBcWGBkWFxcYFhUVFxgYGhofHCceFxkoGRcUHzAgIykpLS0sGB4xNTArNSYrLSkBCQoKDgwOGg8PGCwiHiQpNS41Mi0zNS8sNC4uNTUpLy01LC0wLDUuKi8pKTU1Ki4sKTQpNC4tKTU1NCwpKiksLP/AABEIAF8AiQMBIgACEQEDEQH/xAAcAAABBAMBAAAAAAAAAAAAAAAAAwQGBwECBQj/xABGEAABAwEEBAYPBQcFAAAAAAABAAIDEQQSITETMkFRBQciYXGBBhdSU1SCkZKTobHB0dLwNEJyc7MUFSNio8LhQ2OD4vH/xAAZAQEAAwEBAAAAAAAAAAAAAAAAAgMEAQX/xAAsEQACAQIEBAUEAwAAAAAAAAAAAQIDERIUIVEEMVKhBTIzQWFxgbHwQpHR/9oADAMBAAIRAxEAPwC8UIQgBCEIAQhCAFpNMGip6htJ2Ac6TntrW4aztjW4n/HWmt5xdjS/uzbEN53up9UQDqzba633tw3NHQPal0hZNXAcnZXM73HpS6AFpPqu6D7FutJtU7cD7EA14Ktl9lDrNwPPuKeqMWaYscHN/wDRtaecKSxyBwBGIIqEBshCEAIQhAMXcNRDaT0ArX98g6rHu6AuTHKdjn+IwfEJW445tmP4nXR6wgOieEJNkJ8Zwakzb5N8Tel1fYUyEAH+m0fjlHxUa7MuzI8HmK7BBJpL+Tibty5053vUrKdN1JYY8yE5qCxMlxtx2zMH4WkoEgd9+aTmaLo8v+VVo46JhlBGOg0/tWRxzynWhr0Slv8AZVaMjW27oozdLctQC4MhC0+NI7o+itg2gAu0Bxaz77zvfzfR3Kq28czm6lkYHbXGRzj5S1bduiRuVmaCdZxkJcRzG5h7EyVbbuhmqW5b9n21NXbaZDcAllT8fHg5ooLIyn5rvkW3b1f4Iz0p+RMlW6e6O5uluW8tJtU7MDj1KsOCOOd89oiiNma3SSMZXSE0vOArS5jmrPl1ThXA4b1RVozpO00W06samsWRsjOueZpt3SN9/wBUf8E2q6bhyOXMc/IcwmbaU2gDLuojuO9pP1XPFzYRQ7q0zxFD3JzB2HpVZMkqEwsttdkQXUzpg4fibn1iqci1t30O48k+tcOiyEAoQEbuE/dlPS677QgQDuG+NKPik2sHcs63n3OSjaboesuPvXThu1gGyAeMT71W/HEcbLiw4TagpTGHPBWQJR3UI8Un3Kt+OF9TZeU12E2q27TGHPAVWvgvXj9/wZ+K9JlcJSGzufW6CaAuNNjWipPQAk1JuxyW12aCW0wgaI0a+87DaSQA4UOAFdblCma9bjK7oUsUbYm0kpOybelrnk0oY5Wd7fGo04QNkbBAYb2mB/ihxDh3WPIAf3OFBhjXNObdwzZ7Vaoi+LQwtAa+7dBN2oDqhpqLgaLtNmB2qOOcSakkk5k4kneTtKwqV4fDRuUnJYrO+qxc/wCv43WlieYfslbT22/dTp8L2aN0sr7MHGFpGJ2X6kYXRQZimNKZlcxSPsYtNrkjkstnNWvDi4FxBAunV5XJqRTAYkiuCj0sZa4tOYNDiDiOcYFS4Wo1KVCTTcbW1vJxtzls20zlWKaU0ufxpf4On2J/b7L+fF+o1emJdU40wOO5eZ+xP7fZfz4v1Gr0y/I7cDgsviXmj9DbwPlZwnA4FxAJ1ZRi1w3PWKUwIpTZndru7uM+pbCgNB/Dcc436jug7Fm7Q3aEEZMJo5vPG7IjmXlm8WaMBWlNlQXN8V4xaOlOG1IwqR/K5sg9eKbQ54EV20Jif1tOBKXcw7QfGY1/raQUOmCymwDqdH6xUI0o7v8Aqj4IElNoHjuZ6nBb6U73eexAcZrxvjHi19yVbKO7iH/H/wBVoJ/53eYEq2f/AHH9UY+K6cBtpHfG9UQ+CrfjilvGy8u9QTfdu0xh8qsoWk99k8z/ACq2445amy8tzsJtYUpjDl9bFr4L14/f8GfivSZW6kHY1wfJamSwtnEbA0vLDWjjyaHAHa1o37lH1lryMiR0c2S9jiqMq1Nxg7S9nZOz3szyKc1CV2roHtoTQ1Gw7+dYXc4R4Ws8lnhjZCGPZTSPApWuLrtXYY7+qgwS9tZY7PaYTGdPHQGUEClW4OAo6t4kVrlyhSoWdcbJJKVKSk8Vlvh+VosS5XLHRXNSVtO/+GnAPBUmgltMc4iMYodYOpWpGAxrRuXXRcB7qkk5k1PWn3DVuZLM50TdGwmrWiopeHKricakgkYHcBgmCs4WE7yq1OcrO1knFW8ra56/vu41ZLSMfbv8nV7E/t9l/Pi/UavTMmqa4YHHcvM3Yn9vsv58X6jV6ZfkdvMsfiXmj9DdwPlZy2Nc4UDmTN3Owd5Um4AC6atHcS4t8V+xbPiri6zkHewj3URpKYXpGjdIy8PYvLPQNrhpiHU2VAmb1HWWWkDuB58fuotGObXOPqc6MpZrtxPVKD7UBlklcieqRrvas6M7nebGsuYTnePSI3LGg/k/ps+KAwOCD32TyrP7rPfZPKughAMP3a7v0nlXA7K+L1tvMeknkGjvUoGnXu1z/CFLklamEscBmWkDrBU4TlB4o8yMoqSsythxHwHK0y+axZ7RsHhEvmsUh4NscsEMejikBGErbsLCToS1tLtA5ofTEmuO1Kss1quVeZSawhwa8BxZoWaS7jQO0oNTUHWpmr83W6inL0ukjPaNg8Il81iO0dB4RL5rFI7MbSZGtJkvtEJdVzdG0HSXr/dOLaZVxGC0hs9s0FHGQvc5t7YWEMN4tpNy2l1BrNAzupm63UMvS6SP9o2DwiXzWI7RsHhEvmsUs4PgtJex7zIOW0OaXNuhn7KLxug9/wDqikCZut1DL0ukr3grichgnimE8jjG9rwC1tCWuBoebBWERhRCyqalWdR3k7lsKcYeVDEcHO78/wBSyLC7vr/V8E9QqyY0/Y3d9d1hvwWDYCc316WM+CeIQDIcHc48xvwW/wCxc480J0hACEIQAk563Td1qG700w9aUUN4wezt/BphDYmyaUSVvOLaXNHuBrr+pTpwlUlhjzIzkoLEx3A9zIY7gmY83BaXmOR8gOjcSQHNcH8sUJaHDHoKzBLa3lt5z46uja4CNtGh1mvvdUtOUgu7gSRjgoJ285fBY/SO+VHbzl8Fj9I75VqyVbbujPmqW5PWSWp5ZV72VdG11Im4AxFz34tNDeAG4E5HAJM2q0aMPN9rqR3rsRL3cmS8ANG4NNQ3MU2VFVBu3nL4LH6R3yo7ecvgsfpHfKmRrbdxmqW5YL7RMZHg6Rwqwt/h0YwaSOrdSrnXS41DnDA4DBJWa2WlziDpBUtDqxUEZMpaQwltHtuY3uVlWuNFA+3nL4LH6R3yo7ecvgsfpHfKmRrbd0M1S3LW4Lc8xN0lb+INRdJoSASAABhTYE7VWcCccklotMMJszGiWRjCQ9xIvOArS7jmrTCz1aM6TtNF1OrGorxBCEKos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9" name="Diagram 38"/>
          <p:cNvGraphicFramePr/>
          <p:nvPr/>
        </p:nvGraphicFramePr>
        <p:xfrm>
          <a:off x="462352" y="1319752"/>
          <a:ext cx="9679763" cy="563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1" name="Group 61"/>
          <p:cNvGrpSpPr>
            <a:grpSpLocks/>
          </p:cNvGrpSpPr>
          <p:nvPr/>
        </p:nvGrpSpPr>
        <p:grpSpPr bwMode="auto">
          <a:xfrm>
            <a:off x="7279779" y="1241218"/>
            <a:ext cx="3199169" cy="2142809"/>
            <a:chOff x="6228184" y="1124744"/>
            <a:chExt cx="2736304" cy="1944217"/>
          </a:xfrm>
        </p:grpSpPr>
        <p:pic>
          <p:nvPicPr>
            <p:cNvPr id="42" name="Picture 2" descr="buildings,buttons,clipped images,cropped images,cropped pictures,home,houses,icons,PNG,transparent background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926" t="22221" r="25926" b="22221"/>
            <a:stretch>
              <a:fillRect/>
            </a:stretch>
          </p:blipFill>
          <p:spPr bwMode="auto">
            <a:xfrm>
              <a:off x="7308030" y="1556791"/>
              <a:ext cx="936104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36"/>
            <p:cNvSpPr txBox="1">
              <a:spLocks noChangeArrowheads="1"/>
            </p:cNvSpPr>
            <p:nvPr/>
          </p:nvSpPr>
          <p:spPr bwMode="auto">
            <a:xfrm>
              <a:off x="6228184" y="1124744"/>
              <a:ext cx="2736304" cy="474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7030A0"/>
                  </a:solidFill>
                  <a:latin typeface="Verdana" pitchFamily="34" charset="0"/>
                </a:rPr>
                <a:t>Concept 1: </a:t>
              </a:r>
            </a:p>
            <a:p>
              <a:pPr algn="r"/>
              <a:r>
                <a:rPr lang="en-US" sz="1400" b="1" dirty="0">
                  <a:solidFill>
                    <a:srgbClr val="7030A0"/>
                  </a:solidFill>
                  <a:latin typeface="Verdana" pitchFamily="34" charset="0"/>
                </a:rPr>
                <a:t>Smart House</a:t>
              </a:r>
            </a:p>
          </p:txBody>
        </p:sp>
        <p:cxnSp>
          <p:nvCxnSpPr>
            <p:cNvPr id="44" name="Shape 43"/>
            <p:cNvCxnSpPr>
              <a:stCxn id="42" idx="2"/>
            </p:cNvCxnSpPr>
            <p:nvPr/>
          </p:nvCxnSpPr>
          <p:spPr>
            <a:xfrm rot="5400000">
              <a:off x="7146400" y="2439278"/>
              <a:ext cx="432049" cy="827317"/>
            </a:xfrm>
            <a:prstGeom prst="bentConnector2">
              <a:avLst/>
            </a:prstGeom>
            <a:ln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6299608" y="2060318"/>
              <a:ext cx="1080644" cy="0"/>
            </a:xfrm>
            <a:prstGeom prst="straightConnector1">
              <a:avLst/>
            </a:prstGeom>
            <a:ln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6" name="Group 39"/>
          <p:cNvGrpSpPr>
            <a:grpSpLocks/>
          </p:cNvGrpSpPr>
          <p:nvPr/>
        </p:nvGrpSpPr>
        <p:grpSpPr bwMode="auto">
          <a:xfrm>
            <a:off x="4480223" y="4630610"/>
            <a:ext cx="5998725" cy="2168952"/>
            <a:chOff x="3832286" y="4199491"/>
            <a:chExt cx="5132088" cy="1965812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832286" y="5648810"/>
              <a:ext cx="235999" cy="84912"/>
            </a:xfrm>
            <a:prstGeom prst="line">
              <a:avLst/>
            </a:prstGeom>
            <a:ln w="25400">
              <a:solidFill>
                <a:srgbClr val="C21F42"/>
              </a:solidFill>
              <a:prstDash val="sysDash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5003367" y="5589334"/>
              <a:ext cx="288939" cy="144389"/>
            </a:xfrm>
            <a:prstGeom prst="line">
              <a:avLst/>
            </a:prstGeom>
            <a:ln w="25400">
              <a:solidFill>
                <a:srgbClr val="C21F42"/>
              </a:solidFill>
              <a:prstDash val="sysDash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49" name="Group 125"/>
            <p:cNvGrpSpPr>
              <a:grpSpLocks/>
            </p:cNvGrpSpPr>
            <p:nvPr/>
          </p:nvGrpSpPr>
          <p:grpSpPr bwMode="auto">
            <a:xfrm>
              <a:off x="4787460" y="4199491"/>
              <a:ext cx="4176914" cy="1965812"/>
              <a:chOff x="4787460" y="4199491"/>
              <a:chExt cx="4176914" cy="1965812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7667322" y="4199491"/>
                <a:ext cx="1297052" cy="6694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rgbClr val="C21F4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Concept 2:</a:t>
                </a:r>
              </a:p>
              <a:p>
                <a:pPr algn="ctr">
                  <a:defRPr/>
                </a:pPr>
                <a:r>
                  <a:rPr lang="en-US" sz="1400" b="1" dirty="0">
                    <a:solidFill>
                      <a:srgbClr val="C21F4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Informed City</a:t>
                </a:r>
              </a:p>
            </p:txBody>
          </p:sp>
          <p:grpSp>
            <p:nvGrpSpPr>
              <p:cNvPr id="51" name="Group 91"/>
              <p:cNvGrpSpPr>
                <a:grpSpLocks/>
              </p:cNvGrpSpPr>
              <p:nvPr/>
            </p:nvGrpSpPr>
            <p:grpSpPr bwMode="auto">
              <a:xfrm>
                <a:off x="4787460" y="4437392"/>
                <a:ext cx="3456381" cy="1727911"/>
                <a:chOff x="4787460" y="4437392"/>
                <a:chExt cx="3456381" cy="1727911"/>
              </a:xfrm>
            </p:grpSpPr>
            <p:pic>
              <p:nvPicPr>
                <p:cNvPr id="52" name="Picture 6" descr="architecture,cities,freeways,highways,landmarks,Las Vegas,metropolitan areas,Nevada,North America,offices,buildings,places,roads,signs,skylines,skyscrapers,transportation,travel,United States,USA"/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379745" y="4868973"/>
                  <a:ext cx="864096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</p:pic>
            <p:cxnSp>
              <p:nvCxnSpPr>
                <p:cNvPr id="53" name="Shape 52"/>
                <p:cNvCxnSpPr>
                  <a:stCxn id="52" idx="2"/>
                </p:cNvCxnSpPr>
                <p:nvPr/>
              </p:nvCxnSpPr>
              <p:spPr>
                <a:xfrm rot="5400000">
                  <a:off x="6083510" y="4437019"/>
                  <a:ext cx="432234" cy="3024334"/>
                </a:xfrm>
                <a:prstGeom prst="bentConnector2">
                  <a:avLst/>
                </a:prstGeom>
                <a:ln>
                  <a:solidFill>
                    <a:srgbClr val="C21F42"/>
                  </a:solidFill>
                  <a:headEnd type="arrow" w="med" len="med"/>
                  <a:tailEnd type="none" w="med" len="med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hape 74"/>
                <p:cNvCxnSpPr>
                  <a:stCxn id="52" idx="1"/>
                </p:cNvCxnSpPr>
                <p:nvPr/>
              </p:nvCxnSpPr>
              <p:spPr>
                <a:xfrm rot="10800000" flipV="1">
                  <a:off x="6227391" y="5301021"/>
                  <a:ext cx="1152354" cy="143923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rgbClr val="C21F42"/>
                  </a:solidFill>
                  <a:headEnd type="arrow" w="med" len="med"/>
                  <a:tailEnd type="none" w="med" len="med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hape 54"/>
                <p:cNvCxnSpPr>
                  <a:stCxn id="52" idx="0"/>
                </p:cNvCxnSpPr>
                <p:nvPr/>
              </p:nvCxnSpPr>
              <p:spPr>
                <a:xfrm rot="16200000" flipV="1">
                  <a:off x="7164182" y="4221362"/>
                  <a:ext cx="431581" cy="863642"/>
                </a:xfrm>
                <a:prstGeom prst="bentConnector2">
                  <a:avLst/>
                </a:prstGeom>
                <a:ln>
                  <a:solidFill>
                    <a:srgbClr val="C21F42"/>
                  </a:solidFill>
                  <a:headEnd type="arrow" w="med" len="med"/>
                  <a:tailEnd type="none" w="med" len="med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6" name="Group 127"/>
          <p:cNvGrpSpPr>
            <a:grpSpLocks/>
          </p:cNvGrpSpPr>
          <p:nvPr/>
        </p:nvGrpSpPr>
        <p:grpSpPr bwMode="auto">
          <a:xfrm>
            <a:off x="209691" y="3305247"/>
            <a:ext cx="2187830" cy="1771175"/>
            <a:chOff x="179512" y="2996952"/>
            <a:chExt cx="1872209" cy="1605796"/>
          </a:xfrm>
        </p:grpSpPr>
        <p:pic>
          <p:nvPicPr>
            <p:cNvPr id="57" name="Picture 8" descr="earth,cables,connectivity,continents,laptop computers,networks,technology,PresentationPro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2996952"/>
              <a:ext cx="1152127" cy="115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Box 79"/>
            <p:cNvSpPr txBox="1">
              <a:spLocks noChangeArrowheads="1"/>
            </p:cNvSpPr>
            <p:nvPr/>
          </p:nvSpPr>
          <p:spPr bwMode="auto">
            <a:xfrm>
              <a:off x="179512" y="3933055"/>
              <a:ext cx="1296144" cy="669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  <a:latin typeface="Verdana" pitchFamily="34" charset="0"/>
                </a:rPr>
                <a:t>Concept 4:</a:t>
              </a:r>
            </a:p>
            <a:p>
              <a:pPr algn="ctr"/>
              <a:r>
                <a:rPr lang="en-US" sz="1400" b="1" dirty="0">
                  <a:solidFill>
                    <a:srgbClr val="00B050"/>
                  </a:solidFill>
                  <a:latin typeface="Verdana" pitchFamily="34" charset="0"/>
                </a:rPr>
                <a:t>Connected City</a:t>
              </a:r>
            </a:p>
          </p:txBody>
        </p:sp>
        <p:cxnSp>
          <p:nvCxnSpPr>
            <p:cNvPr id="59" name="Shape 102"/>
            <p:cNvCxnSpPr/>
            <p:nvPr/>
          </p:nvCxnSpPr>
          <p:spPr>
            <a:xfrm flipV="1">
              <a:off x="1332374" y="3141387"/>
              <a:ext cx="719347" cy="43171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4" name="Shape 102"/>
            <p:cNvCxnSpPr/>
            <p:nvPr/>
          </p:nvCxnSpPr>
          <p:spPr>
            <a:xfrm>
              <a:off x="1332374" y="3933398"/>
              <a:ext cx="719347" cy="43171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95" name="Group 37"/>
          <p:cNvGrpSpPr>
            <a:grpSpLocks/>
          </p:cNvGrpSpPr>
          <p:nvPr/>
        </p:nvGrpSpPr>
        <p:grpSpPr bwMode="auto">
          <a:xfrm>
            <a:off x="547423" y="1319998"/>
            <a:ext cx="4375661" cy="1614286"/>
            <a:chOff x="467544" y="1196752"/>
            <a:chExt cx="3744416" cy="1464056"/>
          </a:xfrm>
        </p:grpSpPr>
        <p:sp>
          <p:nvSpPr>
            <p:cNvPr id="96" name="TextBox 81"/>
            <p:cNvSpPr txBox="1">
              <a:spLocks noChangeArrowheads="1"/>
            </p:cNvSpPr>
            <p:nvPr/>
          </p:nvSpPr>
          <p:spPr bwMode="auto">
            <a:xfrm>
              <a:off x="467544" y="2186280"/>
              <a:ext cx="2232248" cy="474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Verdana" pitchFamily="34" charset="0"/>
                </a:rPr>
                <a:t>Concept 5:</a:t>
              </a:r>
            </a:p>
            <a:p>
              <a:pPr algn="ctr"/>
              <a:r>
                <a:rPr lang="en-US" sz="1400" b="1" dirty="0" err="1">
                  <a:solidFill>
                    <a:srgbClr val="FF0000"/>
                  </a:solidFill>
                  <a:latin typeface="Verdana" pitchFamily="34" charset="0"/>
                </a:rPr>
                <a:t>SafeCity</a:t>
              </a:r>
              <a:endParaRPr lang="en-US" sz="1400" b="1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grpSp>
          <p:nvGrpSpPr>
            <p:cNvPr id="97" name="Group 128"/>
            <p:cNvGrpSpPr>
              <a:grpSpLocks/>
            </p:cNvGrpSpPr>
            <p:nvPr/>
          </p:nvGrpSpPr>
          <p:grpSpPr bwMode="auto">
            <a:xfrm>
              <a:off x="611560" y="1196752"/>
              <a:ext cx="3600400" cy="1008112"/>
              <a:chOff x="611560" y="1196752"/>
              <a:chExt cx="3600400" cy="1008112"/>
            </a:xfrm>
          </p:grpSpPr>
          <p:pic>
            <p:nvPicPr>
              <p:cNvPr id="98" name="Picture 10" descr="http://www.cityofsydney.nsw.gov.au/community/images/SafetyImage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03648" y="1196752"/>
                <a:ext cx="792088" cy="79208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99" name="Picture 12" descr="http://www.leo-backup.com/icons/data-online-backup-servers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11560" y="1484784"/>
                <a:ext cx="968134" cy="72008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cxnSp>
            <p:nvCxnSpPr>
              <p:cNvPr id="100" name="Straight Arrow Connector 99"/>
              <p:cNvCxnSpPr/>
              <p:nvPr/>
            </p:nvCxnSpPr>
            <p:spPr>
              <a:xfrm flipH="1">
                <a:off x="1590233" y="2119228"/>
                <a:ext cx="129577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1" name="Shape 102"/>
              <p:cNvCxnSpPr/>
              <p:nvPr/>
            </p:nvCxnSpPr>
            <p:spPr>
              <a:xfrm flipV="1">
                <a:off x="2169840" y="1341237"/>
                <a:ext cx="2042120" cy="18735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126"/>
          <p:cNvGrpSpPr>
            <a:grpSpLocks/>
          </p:cNvGrpSpPr>
          <p:nvPr/>
        </p:nvGrpSpPr>
        <p:grpSpPr bwMode="auto">
          <a:xfrm>
            <a:off x="378811" y="5199459"/>
            <a:ext cx="2861182" cy="1441168"/>
            <a:chOff x="323528" y="4714645"/>
            <a:chExt cx="2448272" cy="1306643"/>
          </a:xfrm>
        </p:grpSpPr>
        <p:sp>
          <p:nvSpPr>
            <p:cNvPr id="103" name="TextBox 116"/>
            <p:cNvSpPr txBox="1">
              <a:spLocks noChangeArrowheads="1"/>
            </p:cNvSpPr>
            <p:nvPr/>
          </p:nvSpPr>
          <p:spPr bwMode="auto">
            <a:xfrm>
              <a:off x="1474879" y="4970397"/>
              <a:ext cx="1296144" cy="47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C00FF"/>
                  </a:solidFill>
                  <a:latin typeface="Verdana" pitchFamily="34" charset="0"/>
                </a:rPr>
                <a:t>Concept 3:</a:t>
              </a:r>
            </a:p>
            <a:p>
              <a:pPr algn="ctr"/>
              <a:r>
                <a:rPr lang="en-US" sz="1400" b="1" dirty="0" err="1">
                  <a:solidFill>
                    <a:srgbClr val="CC00FF"/>
                  </a:solidFill>
                  <a:latin typeface="Verdana" pitchFamily="34" charset="0"/>
                </a:rPr>
                <a:t>EcoCity</a:t>
              </a:r>
              <a:endParaRPr lang="en-US" sz="1400" b="1" dirty="0">
                <a:solidFill>
                  <a:srgbClr val="CC00FF"/>
                </a:solidFill>
                <a:latin typeface="Verdana" pitchFamily="34" charset="0"/>
              </a:endParaRPr>
            </a:p>
          </p:txBody>
        </p:sp>
        <p:pic>
          <p:nvPicPr>
            <p:cNvPr id="104" name="Picture 2" descr="biodiesel,cars,crops,environmental developments,fotolia,gasolines,renewable energies,sunflower oil,sustainable,fuel tank"/>
            <p:cNvPicPr>
              <a:picLocks noChangeAspect="1" noChangeArrowheads="1"/>
            </p:cNvPicPr>
            <p:nvPr/>
          </p:nvPicPr>
          <p:blipFill>
            <a:blip r:embed="rId11" cstate="print"/>
            <a:srcRect l="17013" r="18586"/>
            <a:stretch>
              <a:fillRect/>
            </a:stretch>
          </p:blipFill>
          <p:spPr bwMode="auto">
            <a:xfrm>
              <a:off x="323528" y="4714645"/>
              <a:ext cx="841495" cy="130664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cxnSp>
          <p:nvCxnSpPr>
            <p:cNvPr id="105" name="Shape 102"/>
            <p:cNvCxnSpPr/>
            <p:nvPr/>
          </p:nvCxnSpPr>
          <p:spPr>
            <a:xfrm>
              <a:off x="1330871" y="5517791"/>
              <a:ext cx="1440929" cy="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C00FF"/>
              </a:solidFill>
              <a:headEnd type="arrow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16" name="Curved Connector 115"/>
          <p:cNvCxnSpPr/>
          <p:nvPr/>
        </p:nvCxnSpPr>
        <p:spPr>
          <a:xfrm rot="16200000" flipV="1">
            <a:off x="1751463" y="3029884"/>
            <a:ext cx="2434990" cy="2243789"/>
          </a:xfrm>
          <a:prstGeom prst="curvedConnector3">
            <a:avLst>
              <a:gd name="adj1" fmla="val 50000"/>
            </a:avLst>
          </a:prstGeom>
          <a:ln w="22225">
            <a:solidFill>
              <a:srgbClr val="FF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/>
          <p:cNvCxnSpPr/>
          <p:nvPr/>
        </p:nvCxnSpPr>
        <p:spPr>
          <a:xfrm>
            <a:off x="3657853" y="4839097"/>
            <a:ext cx="4968875" cy="720725"/>
          </a:xfrm>
          <a:prstGeom prst="curvedConnector3">
            <a:avLst>
              <a:gd name="adj1" fmla="val 37830"/>
            </a:avLst>
          </a:prstGeom>
          <a:ln w="2222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/>
          <p:cNvGrpSpPr/>
          <p:nvPr/>
        </p:nvGrpSpPr>
        <p:grpSpPr>
          <a:xfrm>
            <a:off x="3155994" y="3305247"/>
            <a:ext cx="3916635" cy="2437906"/>
            <a:chOff x="3155994" y="3305247"/>
            <a:chExt cx="3916635" cy="2437906"/>
          </a:xfrm>
        </p:grpSpPr>
        <p:cxnSp>
          <p:nvCxnSpPr>
            <p:cNvPr id="120" name="Curved Connector 119"/>
            <p:cNvCxnSpPr/>
            <p:nvPr/>
          </p:nvCxnSpPr>
          <p:spPr>
            <a:xfrm rot="10800000" flipV="1">
              <a:off x="3155994" y="3305247"/>
              <a:ext cx="3832636" cy="2437906"/>
            </a:xfrm>
            <a:prstGeom prst="curvedConnector3">
              <a:avLst>
                <a:gd name="adj1" fmla="val 74284"/>
              </a:avLst>
            </a:prstGeom>
            <a:ln w="22225">
              <a:solidFill>
                <a:srgbClr val="CC00FF"/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urved Connector 137"/>
            <p:cNvCxnSpPr/>
            <p:nvPr/>
          </p:nvCxnSpPr>
          <p:spPr>
            <a:xfrm rot="10800000">
              <a:off x="5596693" y="3464559"/>
              <a:ext cx="1475936" cy="897098"/>
            </a:xfrm>
            <a:prstGeom prst="curvedConnector3">
              <a:avLst>
                <a:gd name="adj1" fmla="val 50000"/>
              </a:avLst>
            </a:prstGeom>
            <a:ln w="22225">
              <a:solidFill>
                <a:srgbClr val="CC00FF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B2599185-1605-4B93-9A17-1C5C0D503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008F4380-12C1-452B-A374-24434B47B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C0D281BB-55AC-4E38-B9A4-1744D4D60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016DBA7B-ABD0-40AA-A757-0F0893BFC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3C33110E-6BD9-4172-A0CC-69188C791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8BDAA889-BA67-402F-B9BA-270E93289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97FAFB0B-9124-4513-AF61-2482AA174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BF377766-1483-47DD-A8AF-B397F218B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D436CCFA-CFAC-46AD-B6B9-0E7313940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CA24DBFD-1EDA-443E-BCF4-3365D9F78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141F7A4C-2CFE-4DF3-BE9C-39C719650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F981DB98-26F8-4C73-B507-A723CE6AD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591CCFB5-D8AD-4EAF-8C0B-0DC3D460A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3F70A7A5-AADD-459B-99F2-B4493E939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5477E76B-62A2-48D4-8EF0-02DBE8A20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C9101BE8-C6FD-46A9-AD02-8EC0FB0F7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530243D7-5679-4BDC-B88D-38432CCDF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99A80B39-3D0B-4892-8ED8-5A4DD5F09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66F21A00-73EE-40C1-8023-37EAA7896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C82A9CE3-A75A-48CB-9821-885B65B3D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269A84B4-61C2-4191-A5B3-7D9BC5826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2682</TotalTime>
  <Words>1300</Words>
  <Application>Microsoft Office PowerPoint</Application>
  <PresentationFormat>Custom</PresentationFormat>
  <Paragraphs>310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text</vt:lpstr>
      <vt:lpstr>Smartcity Concept:  how’s UTI ready for it?</vt:lpstr>
      <vt:lpstr>AGENDA</vt:lpstr>
      <vt:lpstr>Why Smart Cities?</vt:lpstr>
      <vt:lpstr>How’s EU looking at Smart Cities?</vt:lpstr>
      <vt:lpstr>How’s EU looking at Smart Cities? (cont.)</vt:lpstr>
      <vt:lpstr>Smart Cities ranking</vt:lpstr>
      <vt:lpstr>Smart Cities ranking: Romanian Cities</vt:lpstr>
      <vt:lpstr>UTI: market leader in ITS* projects</vt:lpstr>
      <vt:lpstr>Building Smart Cities: our vision</vt:lpstr>
      <vt:lpstr>Smart Cities: examples</vt:lpstr>
      <vt:lpstr>UTI concepts. vs SmartCities dimensions</vt:lpstr>
      <vt:lpstr>UTI concepts. vs SmartCities dimensions</vt:lpstr>
      <vt:lpstr>UTI existing products supporting SmartCities</vt:lpstr>
      <vt:lpstr>Smart-City concepts apply to small cities too</vt:lpstr>
      <vt:lpstr>Conclusions</vt:lpstr>
      <vt:lpstr>Thank you!</vt:lpstr>
    </vt:vector>
  </TitlesOfParts>
  <Company>UTI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Content MediaKit</dc:title>
  <dc:subject>Template</dc:subject>
  <dc:creator>UTI DCC</dc:creator>
  <cp:keywords>Template PowerPoint</cp:keywords>
  <cp:lastModifiedBy>irina.grecu</cp:lastModifiedBy>
  <cp:revision>573</cp:revision>
  <dcterms:created xsi:type="dcterms:W3CDTF">2010-11-19T09:20:26Z</dcterms:created>
  <dcterms:modified xsi:type="dcterms:W3CDTF">2013-06-26T08:18:59Z</dcterms:modified>
</cp:coreProperties>
</file>